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58" r:id="rId5"/>
    <p:sldId id="260" r:id="rId6"/>
    <p:sldId id="261" r:id="rId7"/>
    <p:sldId id="270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0753D-A63D-40DA-BCCD-EE8F62FE44A5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CD6B-A583-41C6-93F7-8CB320C7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D6B-A583-41C6-93F7-8CB320C7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D6B-A583-41C6-93F7-8CB320C7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D6B-A583-41C6-93F7-8CB320C7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D6B-A583-41C6-93F7-8CB320C7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9CD6B-A583-41C6-93F7-8CB320C7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0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85CD-5744-427A-97CE-6F1C1075501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ECF9-819F-4AAC-850C-E33F816C9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6324600" cy="1905000"/>
          </a:xfrm>
        </p:spPr>
        <p:txBody>
          <a:bodyPr>
            <a:noAutofit/>
          </a:bodyPr>
          <a:lstStyle/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7391400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 CHÂN THÀNH CÁM ƠN THẦY 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VÀ CÁC BẠN ĐÃ THEO DÕI. 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PHẦN TỰ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352800"/>
            <a:ext cx="5143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0236"/>
            <a:ext cx="9144000" cy="6845491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2:THỰC HÀNH</a:t>
            </a:r>
          </a:p>
          <a:p>
            <a:pPr marL="0" indent="0">
              <a:buNone/>
            </a:pPr>
            <a:endParaRPr lang="en-US" sz="6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 TRANG TRÍ HÌNH VUÔNG</a:t>
            </a:r>
          </a:p>
          <a:p>
            <a:pPr marL="0" indent="0">
              <a:buNone/>
            </a:pP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CĐMN 42c</a:t>
            </a:r>
          </a:p>
          <a:p>
            <a:pPr marL="0" indent="0" algn="r">
              <a:buNone/>
            </a:pPr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dạng</a:t>
            </a:r>
            <a:r>
              <a:rPr lang="en-US" sz="3600" dirty="0" smtClean="0"/>
              <a:t> </a:t>
            </a:r>
            <a:r>
              <a:rPr lang="en-US" sz="3600" dirty="0" err="1" smtClean="0"/>
              <a:t>trang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Thảm</a:t>
            </a:r>
            <a:r>
              <a:rPr lang="en-US" sz="3600" dirty="0" smtClean="0"/>
              <a:t>                                                                  </a:t>
            </a:r>
            <a:r>
              <a:rPr lang="en-US" sz="3600" dirty="0" err="1" smtClean="0"/>
              <a:t>Gạch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Khăn</a:t>
            </a:r>
            <a:r>
              <a:rPr lang="en-US" sz="3600" dirty="0" smtClean="0"/>
              <a:t>                                                                   </a:t>
            </a:r>
            <a:r>
              <a:rPr lang="en-US" sz="3600" dirty="0" err="1" smtClean="0"/>
              <a:t>Khăn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tay</a:t>
            </a:r>
            <a:r>
              <a:rPr lang="en-US" sz="3600" dirty="0" smtClean="0"/>
              <a:t>                                                                       </a:t>
            </a:r>
            <a:r>
              <a:rPr lang="en-US" sz="3600" dirty="0" err="1" smtClean="0"/>
              <a:t>trải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                                                         </a:t>
            </a:r>
            <a:r>
              <a:rPr lang="en-US" sz="3600" dirty="0" err="1" smtClean="0"/>
              <a:t>bàn</a:t>
            </a:r>
            <a:endParaRPr lang="en-US" sz="36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78284"/>
            <a:ext cx="3785607" cy="25868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81" y="4543425"/>
            <a:ext cx="2671220" cy="200977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3785607" cy="258683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36426"/>
            <a:ext cx="3785607" cy="25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V 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Vetrangtr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2000" y="47244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họa tiết được sắp xếp như thế nào?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04800" y="5667375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họa tiết thường được sắp xếp đối xứng qua các đường chéo, trục dọc, trục ngang.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4343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 hoạ tiết giống nhau thì vẽ như thế nào(về kích thước, màu sắc)?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5486400"/>
            <a:ext cx="78803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 họa tiết giống nhau thì vẽ bằng nhau</a:t>
            </a:r>
          </a:p>
          <a:p>
            <a:pPr eaLnBrk="1" hangingPunct="1"/>
            <a:r>
              <a:rPr lang="en-US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và vẽ cùng màu, cùng độ đậm nhạt</a:t>
            </a:r>
            <a:r>
              <a:rPr lang="en-US" sz="3600">
                <a:solidFill>
                  <a:schemeClr val="folHlin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>
              <a:solidFill>
                <a:schemeClr val="folHlin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2286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Các họa tiết thường được sử dụng trong trang trí hình vuông là gì?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685800" y="43434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152400" y="5715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Hoa, lá, chim, thú, các đường kỉ hà…</a:t>
            </a:r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381000" y="56388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Vẽ ở mảng hình chính(giao điểm các đường chéo, trục) hoặc xung quanh hình…</a:t>
            </a:r>
          </a:p>
        </p:txBody>
      </p:sp>
      <p:pic>
        <p:nvPicPr>
          <p:cNvPr id="33" name="Picture 32" descr="xp7eu8unp4nb7o5ipu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8194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16200000" flipH="1">
            <a:off x="1065213" y="2973387"/>
            <a:ext cx="3430588" cy="74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flipV="1">
            <a:off x="990600" y="2973388"/>
            <a:ext cx="3505200" cy="74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16200000" flipH="1">
            <a:off x="1066800" y="1295400"/>
            <a:ext cx="3429000" cy="3429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10800000" flipV="1">
            <a:off x="1066800" y="1371600"/>
            <a:ext cx="3352800" cy="3276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4838701" y="3086100"/>
            <a:ext cx="3429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4648200" y="2971800"/>
            <a:ext cx="3657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rot="16200000" flipH="1">
            <a:off x="4876800" y="1295400"/>
            <a:ext cx="3505200" cy="3505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rot="10800000" flipV="1">
            <a:off x="4953000" y="1219200"/>
            <a:ext cx="3429000" cy="3352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09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5" grpId="0"/>
      <p:bldP spid="75" grpId="1"/>
      <p:bldP spid="10243" grpId="0"/>
      <p:bldP spid="10243" grpId="1"/>
      <p:bldP spid="10244" grpId="0"/>
      <p:bldP spid="1024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57600" y="1600200"/>
            <a:ext cx="45720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657600" y="1600200"/>
            <a:ext cx="45720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657600" y="1600200"/>
            <a:ext cx="45720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657600" y="1600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657600" y="3886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5943600" y="3886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943600" y="1600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657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5720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73152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3152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45720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6576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73152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73152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9" name="Freeform 31"/>
          <p:cNvSpPr>
            <a:spLocks/>
          </p:cNvSpPr>
          <p:nvPr/>
        </p:nvSpPr>
        <p:spPr bwMode="auto">
          <a:xfrm>
            <a:off x="4419600" y="1600200"/>
            <a:ext cx="152400" cy="914400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3" name="Freeform 45"/>
          <p:cNvSpPr>
            <a:spLocks/>
          </p:cNvSpPr>
          <p:nvPr/>
        </p:nvSpPr>
        <p:spPr bwMode="auto">
          <a:xfrm>
            <a:off x="7315200" y="5257800"/>
            <a:ext cx="914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"/>
              </a:cxn>
              <a:cxn ang="0">
                <a:pos x="576" y="0"/>
              </a:cxn>
            </a:cxnLst>
            <a:rect l="0" t="0" r="r" b="b"/>
            <a:pathLst>
              <a:path w="576" h="96">
                <a:moveTo>
                  <a:pt x="0" y="0"/>
                </a:moveTo>
                <a:cubicBezTo>
                  <a:pt x="96" y="48"/>
                  <a:pt x="192" y="96"/>
                  <a:pt x="288" y="96"/>
                </a:cubicBezTo>
                <a:cubicBezTo>
                  <a:pt x="384" y="96"/>
                  <a:pt x="528" y="16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4" name="Freeform 46"/>
          <p:cNvSpPr>
            <a:spLocks/>
          </p:cNvSpPr>
          <p:nvPr/>
        </p:nvSpPr>
        <p:spPr bwMode="auto">
          <a:xfrm>
            <a:off x="7315200" y="52578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0" y="576"/>
              </a:cxn>
            </a:cxnLst>
            <a:rect l="0" t="0" r="r" b="b"/>
            <a:pathLst>
              <a:path w="96" h="576">
                <a:moveTo>
                  <a:pt x="0" y="0"/>
                </a:moveTo>
                <a:cubicBezTo>
                  <a:pt x="48" y="96"/>
                  <a:pt x="96" y="192"/>
                  <a:pt x="96" y="288"/>
                </a:cubicBezTo>
                <a:cubicBezTo>
                  <a:pt x="96" y="384"/>
                  <a:pt x="16" y="528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5" name="Freeform 47"/>
          <p:cNvSpPr>
            <a:spLocks/>
          </p:cNvSpPr>
          <p:nvPr/>
        </p:nvSpPr>
        <p:spPr bwMode="auto">
          <a:xfrm>
            <a:off x="3657600" y="5257800"/>
            <a:ext cx="914400" cy="1524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288" y="96"/>
              </a:cxn>
              <a:cxn ang="0">
                <a:pos x="0" y="0"/>
              </a:cxn>
            </a:cxnLst>
            <a:rect l="0" t="0" r="r" b="b"/>
            <a:pathLst>
              <a:path w="576" h="96">
                <a:moveTo>
                  <a:pt x="576" y="0"/>
                </a:moveTo>
                <a:cubicBezTo>
                  <a:pt x="480" y="48"/>
                  <a:pt x="384" y="96"/>
                  <a:pt x="288" y="96"/>
                </a:cubicBezTo>
                <a:cubicBezTo>
                  <a:pt x="192" y="96"/>
                  <a:pt x="48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6" name="Freeform 48"/>
          <p:cNvSpPr>
            <a:spLocks/>
          </p:cNvSpPr>
          <p:nvPr/>
        </p:nvSpPr>
        <p:spPr bwMode="auto">
          <a:xfrm>
            <a:off x="4419600" y="5257800"/>
            <a:ext cx="152400" cy="914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288"/>
              </a:cxn>
              <a:cxn ang="0">
                <a:pos x="96" y="576"/>
              </a:cxn>
            </a:cxnLst>
            <a:rect l="0" t="0" r="r" b="b"/>
            <a:pathLst>
              <a:path w="96" h="576">
                <a:moveTo>
                  <a:pt x="96" y="0"/>
                </a:moveTo>
                <a:cubicBezTo>
                  <a:pt x="48" y="96"/>
                  <a:pt x="0" y="192"/>
                  <a:pt x="0" y="288"/>
                </a:cubicBezTo>
                <a:cubicBezTo>
                  <a:pt x="0" y="384"/>
                  <a:pt x="80" y="528"/>
                  <a:pt x="96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7" name="Freeform 49"/>
          <p:cNvSpPr>
            <a:spLocks/>
          </p:cNvSpPr>
          <p:nvPr/>
        </p:nvSpPr>
        <p:spPr bwMode="auto">
          <a:xfrm>
            <a:off x="3657600" y="2362200"/>
            <a:ext cx="914400" cy="152400"/>
          </a:xfrm>
          <a:custGeom>
            <a:avLst/>
            <a:gdLst/>
            <a:ahLst/>
            <a:cxnLst>
              <a:cxn ang="0">
                <a:pos x="576" y="96"/>
              </a:cxn>
              <a:cxn ang="0">
                <a:pos x="288" y="0"/>
              </a:cxn>
              <a:cxn ang="0">
                <a:pos x="0" y="96"/>
              </a:cxn>
            </a:cxnLst>
            <a:rect l="0" t="0" r="r" b="b"/>
            <a:pathLst>
              <a:path w="576" h="96">
                <a:moveTo>
                  <a:pt x="576" y="96"/>
                </a:moveTo>
                <a:cubicBezTo>
                  <a:pt x="480" y="48"/>
                  <a:pt x="384" y="0"/>
                  <a:pt x="288" y="0"/>
                </a:cubicBezTo>
                <a:cubicBezTo>
                  <a:pt x="192" y="0"/>
                  <a:pt x="48" y="8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8" name="Freeform 50"/>
          <p:cNvSpPr>
            <a:spLocks/>
          </p:cNvSpPr>
          <p:nvPr/>
        </p:nvSpPr>
        <p:spPr bwMode="auto">
          <a:xfrm>
            <a:off x="4419600" y="1600200"/>
            <a:ext cx="152400" cy="914400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9" name="Freeform 51"/>
          <p:cNvSpPr>
            <a:spLocks/>
          </p:cNvSpPr>
          <p:nvPr/>
        </p:nvSpPr>
        <p:spPr bwMode="auto">
          <a:xfrm>
            <a:off x="7315200" y="2362200"/>
            <a:ext cx="9144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88" y="0"/>
              </a:cxn>
              <a:cxn ang="0">
                <a:pos x="576" y="96"/>
              </a:cxn>
            </a:cxnLst>
            <a:rect l="0" t="0" r="r" b="b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528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0" name="Freeform 52"/>
          <p:cNvSpPr>
            <a:spLocks/>
          </p:cNvSpPr>
          <p:nvPr/>
        </p:nvSpPr>
        <p:spPr bwMode="auto">
          <a:xfrm>
            <a:off x="7315200" y="1600200"/>
            <a:ext cx="152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6" y="288"/>
              </a:cxn>
              <a:cxn ang="0">
                <a:pos x="0" y="0"/>
              </a:cxn>
            </a:cxnLst>
            <a:rect l="0" t="0" r="r" b="b"/>
            <a:pathLst>
              <a:path w="96" h="576">
                <a:moveTo>
                  <a:pt x="0" y="576"/>
                </a:moveTo>
                <a:cubicBezTo>
                  <a:pt x="48" y="480"/>
                  <a:pt x="96" y="384"/>
                  <a:pt x="96" y="288"/>
                </a:cubicBezTo>
                <a:cubicBezTo>
                  <a:pt x="96" y="192"/>
                  <a:pt x="16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2" name="Freeform 54"/>
          <p:cNvSpPr>
            <a:spLocks/>
          </p:cNvSpPr>
          <p:nvPr/>
        </p:nvSpPr>
        <p:spPr bwMode="auto">
          <a:xfrm>
            <a:off x="4241800" y="1600200"/>
            <a:ext cx="177800" cy="609600"/>
          </a:xfrm>
          <a:custGeom>
            <a:avLst/>
            <a:gdLst/>
            <a:ahLst/>
            <a:cxnLst>
              <a:cxn ang="0">
                <a:pos x="16" y="384"/>
              </a:cxn>
              <a:cxn ang="0">
                <a:pos x="16" y="192"/>
              </a:cxn>
              <a:cxn ang="0">
                <a:pos x="112" y="0"/>
              </a:cxn>
            </a:cxnLst>
            <a:rect l="0" t="0" r="r" b="b"/>
            <a:pathLst>
              <a:path w="112" h="384">
                <a:moveTo>
                  <a:pt x="16" y="384"/>
                </a:moveTo>
                <a:cubicBezTo>
                  <a:pt x="8" y="320"/>
                  <a:pt x="0" y="256"/>
                  <a:pt x="16" y="192"/>
                </a:cubicBezTo>
                <a:cubicBezTo>
                  <a:pt x="32" y="128"/>
                  <a:pt x="96" y="32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8" name="Freeform 60"/>
          <p:cNvSpPr>
            <a:spLocks/>
          </p:cNvSpPr>
          <p:nvPr/>
        </p:nvSpPr>
        <p:spPr bwMode="auto">
          <a:xfrm>
            <a:off x="3657600" y="2184400"/>
            <a:ext cx="609600" cy="177800"/>
          </a:xfrm>
          <a:custGeom>
            <a:avLst/>
            <a:gdLst/>
            <a:ahLst/>
            <a:cxnLst>
              <a:cxn ang="0">
                <a:pos x="384" y="16"/>
              </a:cxn>
              <a:cxn ang="0">
                <a:pos x="192" y="16"/>
              </a:cxn>
              <a:cxn ang="0">
                <a:pos x="0" y="112"/>
              </a:cxn>
            </a:cxnLst>
            <a:rect l="0" t="0" r="r" b="b"/>
            <a:pathLst>
              <a:path w="384" h="112">
                <a:moveTo>
                  <a:pt x="384" y="16"/>
                </a:moveTo>
                <a:cubicBezTo>
                  <a:pt x="320" y="8"/>
                  <a:pt x="256" y="0"/>
                  <a:pt x="192" y="16"/>
                </a:cubicBezTo>
                <a:cubicBezTo>
                  <a:pt x="128" y="32"/>
                  <a:pt x="32" y="96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9" name="Freeform 61"/>
          <p:cNvSpPr>
            <a:spLocks/>
          </p:cNvSpPr>
          <p:nvPr/>
        </p:nvSpPr>
        <p:spPr bwMode="auto">
          <a:xfrm>
            <a:off x="7620000" y="2184400"/>
            <a:ext cx="609600" cy="177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6"/>
              </a:cxn>
              <a:cxn ang="0">
                <a:pos x="384" y="112"/>
              </a:cxn>
            </a:cxnLst>
            <a:rect l="0" t="0" r="r" b="b"/>
            <a:pathLst>
              <a:path w="384" h="112">
                <a:moveTo>
                  <a:pt x="0" y="16"/>
                </a:moveTo>
                <a:cubicBezTo>
                  <a:pt x="64" y="8"/>
                  <a:pt x="128" y="0"/>
                  <a:pt x="192" y="16"/>
                </a:cubicBezTo>
                <a:cubicBezTo>
                  <a:pt x="256" y="32"/>
                  <a:pt x="352" y="96"/>
                  <a:pt x="384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0" name="Freeform 62"/>
          <p:cNvSpPr>
            <a:spLocks/>
          </p:cNvSpPr>
          <p:nvPr/>
        </p:nvSpPr>
        <p:spPr bwMode="auto">
          <a:xfrm>
            <a:off x="7467600" y="1600200"/>
            <a:ext cx="177800" cy="609600"/>
          </a:xfrm>
          <a:custGeom>
            <a:avLst/>
            <a:gdLst/>
            <a:ahLst/>
            <a:cxnLst>
              <a:cxn ang="0">
                <a:pos x="96" y="384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112" h="384">
                <a:moveTo>
                  <a:pt x="96" y="384"/>
                </a:moveTo>
                <a:cubicBezTo>
                  <a:pt x="104" y="320"/>
                  <a:pt x="112" y="256"/>
                  <a:pt x="96" y="192"/>
                </a:cubicBezTo>
                <a:cubicBezTo>
                  <a:pt x="80" y="128"/>
                  <a:pt x="16" y="3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1" name="Freeform 63"/>
          <p:cNvSpPr>
            <a:spLocks/>
          </p:cNvSpPr>
          <p:nvPr/>
        </p:nvSpPr>
        <p:spPr bwMode="auto">
          <a:xfrm>
            <a:off x="4241800" y="5562600"/>
            <a:ext cx="177800" cy="6096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92"/>
              </a:cxn>
              <a:cxn ang="0">
                <a:pos x="112" y="384"/>
              </a:cxn>
            </a:cxnLst>
            <a:rect l="0" t="0" r="r" b="b"/>
            <a:pathLst>
              <a:path w="112" h="384">
                <a:moveTo>
                  <a:pt x="16" y="0"/>
                </a:moveTo>
                <a:cubicBezTo>
                  <a:pt x="8" y="64"/>
                  <a:pt x="0" y="128"/>
                  <a:pt x="16" y="192"/>
                </a:cubicBezTo>
                <a:cubicBezTo>
                  <a:pt x="32" y="256"/>
                  <a:pt x="96" y="352"/>
                  <a:pt x="112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2" name="Freeform 64"/>
          <p:cNvSpPr>
            <a:spLocks/>
          </p:cNvSpPr>
          <p:nvPr/>
        </p:nvSpPr>
        <p:spPr bwMode="auto">
          <a:xfrm>
            <a:off x="3657600" y="5410200"/>
            <a:ext cx="609600" cy="177800"/>
          </a:xfrm>
          <a:custGeom>
            <a:avLst/>
            <a:gdLst/>
            <a:ahLst/>
            <a:cxnLst>
              <a:cxn ang="0">
                <a:pos x="384" y="96"/>
              </a:cxn>
              <a:cxn ang="0">
                <a:pos x="192" y="96"/>
              </a:cxn>
              <a:cxn ang="0">
                <a:pos x="0" y="0"/>
              </a:cxn>
            </a:cxnLst>
            <a:rect l="0" t="0" r="r" b="b"/>
            <a:pathLst>
              <a:path w="384" h="112">
                <a:moveTo>
                  <a:pt x="384" y="96"/>
                </a:moveTo>
                <a:cubicBezTo>
                  <a:pt x="320" y="104"/>
                  <a:pt x="256" y="112"/>
                  <a:pt x="192" y="96"/>
                </a:cubicBezTo>
                <a:cubicBezTo>
                  <a:pt x="128" y="80"/>
                  <a:pt x="32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3" name="Freeform 65"/>
          <p:cNvSpPr>
            <a:spLocks/>
          </p:cNvSpPr>
          <p:nvPr/>
        </p:nvSpPr>
        <p:spPr bwMode="auto">
          <a:xfrm>
            <a:off x="7620000" y="5410200"/>
            <a:ext cx="609600" cy="177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96"/>
              </a:cxn>
              <a:cxn ang="0">
                <a:pos x="384" y="0"/>
              </a:cxn>
            </a:cxnLst>
            <a:rect l="0" t="0" r="r" b="b"/>
            <a:pathLst>
              <a:path w="384" h="112">
                <a:moveTo>
                  <a:pt x="0" y="96"/>
                </a:moveTo>
                <a:cubicBezTo>
                  <a:pt x="64" y="104"/>
                  <a:pt x="128" y="112"/>
                  <a:pt x="192" y="96"/>
                </a:cubicBezTo>
                <a:cubicBezTo>
                  <a:pt x="256" y="80"/>
                  <a:pt x="352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4" name="Freeform 66"/>
          <p:cNvSpPr>
            <a:spLocks/>
          </p:cNvSpPr>
          <p:nvPr/>
        </p:nvSpPr>
        <p:spPr bwMode="auto">
          <a:xfrm>
            <a:off x="7467600" y="5562600"/>
            <a:ext cx="177800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0" y="384"/>
              </a:cxn>
            </a:cxnLst>
            <a:rect l="0" t="0" r="r" b="b"/>
            <a:pathLst>
              <a:path w="112" h="384">
                <a:moveTo>
                  <a:pt x="96" y="0"/>
                </a:moveTo>
                <a:cubicBezTo>
                  <a:pt x="104" y="64"/>
                  <a:pt x="112" y="128"/>
                  <a:pt x="96" y="192"/>
                </a:cubicBezTo>
                <a:cubicBezTo>
                  <a:pt x="80" y="256"/>
                  <a:pt x="16" y="352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5" name="Freeform 67"/>
          <p:cNvSpPr>
            <a:spLocks/>
          </p:cNvSpPr>
          <p:nvPr/>
        </p:nvSpPr>
        <p:spPr bwMode="auto">
          <a:xfrm>
            <a:off x="3657600" y="1600200"/>
            <a:ext cx="22860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960" y="96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360" y="1320"/>
                  <a:pt x="720" y="1200"/>
                  <a:pt x="960" y="960"/>
                </a:cubicBezTo>
                <a:cubicBezTo>
                  <a:pt x="1200" y="720"/>
                  <a:pt x="1360" y="16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6" name="Freeform 68"/>
          <p:cNvSpPr>
            <a:spLocks/>
          </p:cNvSpPr>
          <p:nvPr/>
        </p:nvSpPr>
        <p:spPr bwMode="auto">
          <a:xfrm>
            <a:off x="5943600" y="1600200"/>
            <a:ext cx="2286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960"/>
              </a:cxn>
              <a:cxn ang="0">
                <a:pos x="1440" y="1440"/>
              </a:cxn>
            </a:cxnLst>
            <a:rect l="0" t="0" r="r" b="b"/>
            <a:pathLst>
              <a:path w="1440" h="1440">
                <a:moveTo>
                  <a:pt x="0" y="0"/>
                </a:moveTo>
                <a:cubicBezTo>
                  <a:pt x="120" y="360"/>
                  <a:pt x="240" y="720"/>
                  <a:pt x="480" y="960"/>
                </a:cubicBezTo>
                <a:cubicBezTo>
                  <a:pt x="720" y="1200"/>
                  <a:pt x="1280" y="1360"/>
                  <a:pt x="1440" y="1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8" name="Freeform 70"/>
          <p:cNvSpPr>
            <a:spLocks/>
          </p:cNvSpPr>
          <p:nvPr/>
        </p:nvSpPr>
        <p:spPr bwMode="auto">
          <a:xfrm>
            <a:off x="3657600" y="3886200"/>
            <a:ext cx="2286000" cy="2286000"/>
          </a:xfrm>
          <a:custGeom>
            <a:avLst/>
            <a:gdLst/>
            <a:ahLst/>
            <a:cxnLst>
              <a:cxn ang="0">
                <a:pos x="1440" y="1440"/>
              </a:cxn>
              <a:cxn ang="0">
                <a:pos x="960" y="480"/>
              </a:cxn>
              <a:cxn ang="0">
                <a:pos x="0" y="0"/>
              </a:cxn>
            </a:cxnLst>
            <a:rect l="0" t="0" r="r" b="b"/>
            <a:pathLst>
              <a:path w="1440" h="1440">
                <a:moveTo>
                  <a:pt x="1440" y="1440"/>
                </a:moveTo>
                <a:cubicBezTo>
                  <a:pt x="1320" y="1080"/>
                  <a:pt x="1200" y="720"/>
                  <a:pt x="960" y="480"/>
                </a:cubicBezTo>
                <a:cubicBezTo>
                  <a:pt x="720" y="240"/>
                  <a:pt x="160" y="8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1" name="Freeform 73"/>
          <p:cNvSpPr>
            <a:spLocks/>
          </p:cNvSpPr>
          <p:nvPr/>
        </p:nvSpPr>
        <p:spPr bwMode="auto">
          <a:xfrm>
            <a:off x="4572000" y="2413000"/>
            <a:ext cx="609600" cy="7112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88" y="64"/>
              </a:cxn>
              <a:cxn ang="0">
                <a:pos x="384" y="448"/>
              </a:cxn>
            </a:cxnLst>
            <a:rect l="0" t="0" r="r" b="b"/>
            <a:pathLst>
              <a:path w="384" h="448">
                <a:moveTo>
                  <a:pt x="0" y="64"/>
                </a:moveTo>
                <a:cubicBezTo>
                  <a:pt x="112" y="32"/>
                  <a:pt x="224" y="0"/>
                  <a:pt x="288" y="64"/>
                </a:cubicBezTo>
                <a:cubicBezTo>
                  <a:pt x="352" y="128"/>
                  <a:pt x="368" y="384"/>
                  <a:pt x="384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2" name="Freeform 74"/>
          <p:cNvSpPr>
            <a:spLocks/>
          </p:cNvSpPr>
          <p:nvPr/>
        </p:nvSpPr>
        <p:spPr bwMode="auto">
          <a:xfrm>
            <a:off x="4470400" y="2514600"/>
            <a:ext cx="711200" cy="6096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288"/>
              </a:cxn>
              <a:cxn ang="0">
                <a:pos x="448" y="384"/>
              </a:cxn>
            </a:cxnLst>
            <a:rect l="0" t="0" r="r" b="b"/>
            <a:pathLst>
              <a:path w="448" h="384">
                <a:moveTo>
                  <a:pt x="64" y="0"/>
                </a:moveTo>
                <a:cubicBezTo>
                  <a:pt x="32" y="112"/>
                  <a:pt x="0" y="224"/>
                  <a:pt x="64" y="288"/>
                </a:cubicBezTo>
                <a:cubicBezTo>
                  <a:pt x="128" y="352"/>
                  <a:pt x="384" y="368"/>
                  <a:pt x="44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3" name="Freeform 75"/>
          <p:cNvSpPr>
            <a:spLocks/>
          </p:cNvSpPr>
          <p:nvPr/>
        </p:nvSpPr>
        <p:spPr bwMode="auto">
          <a:xfrm>
            <a:off x="6705600" y="2413000"/>
            <a:ext cx="609600" cy="711200"/>
          </a:xfrm>
          <a:custGeom>
            <a:avLst/>
            <a:gdLst/>
            <a:ahLst/>
            <a:cxnLst>
              <a:cxn ang="0">
                <a:pos x="384" y="64"/>
              </a:cxn>
              <a:cxn ang="0">
                <a:pos x="96" y="64"/>
              </a:cxn>
              <a:cxn ang="0">
                <a:pos x="0" y="448"/>
              </a:cxn>
            </a:cxnLst>
            <a:rect l="0" t="0" r="r" b="b"/>
            <a:pathLst>
              <a:path w="384" h="448">
                <a:moveTo>
                  <a:pt x="384" y="64"/>
                </a:moveTo>
                <a:cubicBezTo>
                  <a:pt x="272" y="32"/>
                  <a:pt x="160" y="0"/>
                  <a:pt x="96" y="64"/>
                </a:cubicBezTo>
                <a:cubicBezTo>
                  <a:pt x="32" y="128"/>
                  <a:pt x="16" y="384"/>
                  <a:pt x="0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4" name="Freeform 76"/>
          <p:cNvSpPr>
            <a:spLocks/>
          </p:cNvSpPr>
          <p:nvPr/>
        </p:nvSpPr>
        <p:spPr bwMode="auto">
          <a:xfrm>
            <a:off x="6705600" y="2514600"/>
            <a:ext cx="711200" cy="6096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384" y="288"/>
              </a:cxn>
              <a:cxn ang="0">
                <a:pos x="0" y="384"/>
              </a:cxn>
            </a:cxnLst>
            <a:rect l="0" t="0" r="r" b="b"/>
            <a:pathLst>
              <a:path w="448" h="384">
                <a:moveTo>
                  <a:pt x="384" y="0"/>
                </a:moveTo>
                <a:cubicBezTo>
                  <a:pt x="416" y="112"/>
                  <a:pt x="448" y="224"/>
                  <a:pt x="384" y="288"/>
                </a:cubicBezTo>
                <a:cubicBezTo>
                  <a:pt x="320" y="352"/>
                  <a:pt x="64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5" name="Freeform 77"/>
          <p:cNvSpPr>
            <a:spLocks/>
          </p:cNvSpPr>
          <p:nvPr/>
        </p:nvSpPr>
        <p:spPr bwMode="auto">
          <a:xfrm>
            <a:off x="4572000" y="4648200"/>
            <a:ext cx="609600" cy="7112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384" y="0"/>
              </a:cxn>
            </a:cxnLst>
            <a:rect l="0" t="0" r="r" b="b"/>
            <a:pathLst>
              <a:path w="384" h="448">
                <a:moveTo>
                  <a:pt x="0" y="384"/>
                </a:moveTo>
                <a:cubicBezTo>
                  <a:pt x="112" y="416"/>
                  <a:pt x="224" y="448"/>
                  <a:pt x="288" y="384"/>
                </a:cubicBezTo>
                <a:cubicBezTo>
                  <a:pt x="352" y="320"/>
                  <a:pt x="368" y="64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6" name="Freeform 78"/>
          <p:cNvSpPr>
            <a:spLocks/>
          </p:cNvSpPr>
          <p:nvPr/>
        </p:nvSpPr>
        <p:spPr bwMode="auto">
          <a:xfrm>
            <a:off x="4470400" y="4648200"/>
            <a:ext cx="711200" cy="609600"/>
          </a:xfrm>
          <a:custGeom>
            <a:avLst/>
            <a:gdLst/>
            <a:ahLst/>
            <a:cxnLst>
              <a:cxn ang="0">
                <a:pos x="64" y="384"/>
              </a:cxn>
              <a:cxn ang="0">
                <a:pos x="64" y="96"/>
              </a:cxn>
              <a:cxn ang="0">
                <a:pos x="448" y="0"/>
              </a:cxn>
            </a:cxnLst>
            <a:rect l="0" t="0" r="r" b="b"/>
            <a:pathLst>
              <a:path w="448" h="384">
                <a:moveTo>
                  <a:pt x="64" y="384"/>
                </a:moveTo>
                <a:cubicBezTo>
                  <a:pt x="32" y="272"/>
                  <a:pt x="0" y="160"/>
                  <a:pt x="64" y="96"/>
                </a:cubicBezTo>
                <a:cubicBezTo>
                  <a:pt x="128" y="32"/>
                  <a:pt x="384" y="16"/>
                  <a:pt x="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7" name="Freeform 79"/>
          <p:cNvSpPr>
            <a:spLocks/>
          </p:cNvSpPr>
          <p:nvPr/>
        </p:nvSpPr>
        <p:spPr bwMode="auto">
          <a:xfrm>
            <a:off x="6705600" y="4648200"/>
            <a:ext cx="609600" cy="723900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144" y="432"/>
              </a:cxn>
              <a:cxn ang="0">
                <a:pos x="0" y="0"/>
              </a:cxn>
            </a:cxnLst>
            <a:rect l="0" t="0" r="r" b="b"/>
            <a:pathLst>
              <a:path w="432" h="504">
                <a:moveTo>
                  <a:pt x="432" y="432"/>
                </a:moveTo>
                <a:cubicBezTo>
                  <a:pt x="324" y="468"/>
                  <a:pt x="216" y="504"/>
                  <a:pt x="144" y="432"/>
                </a:cubicBezTo>
                <a:cubicBezTo>
                  <a:pt x="72" y="360"/>
                  <a:pt x="24" y="7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8" name="Freeform 80"/>
          <p:cNvSpPr>
            <a:spLocks/>
          </p:cNvSpPr>
          <p:nvPr/>
        </p:nvSpPr>
        <p:spPr bwMode="auto">
          <a:xfrm>
            <a:off x="6705600" y="4648200"/>
            <a:ext cx="723900" cy="609600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432" y="144"/>
              </a:cxn>
              <a:cxn ang="0">
                <a:pos x="0" y="0"/>
              </a:cxn>
            </a:cxnLst>
            <a:rect l="0" t="0" r="r" b="b"/>
            <a:pathLst>
              <a:path w="504" h="432">
                <a:moveTo>
                  <a:pt x="432" y="432"/>
                </a:moveTo>
                <a:cubicBezTo>
                  <a:pt x="468" y="324"/>
                  <a:pt x="504" y="216"/>
                  <a:pt x="432" y="144"/>
                </a:cubicBezTo>
                <a:cubicBezTo>
                  <a:pt x="360" y="72"/>
                  <a:pt x="7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35" name="AutoShape 87"/>
          <p:cNvSpPr>
            <a:spLocks noChangeArrowheads="1"/>
          </p:cNvSpPr>
          <p:nvPr/>
        </p:nvSpPr>
        <p:spPr bwMode="auto">
          <a:xfrm>
            <a:off x="5486400" y="4038600"/>
            <a:ext cx="914400" cy="14478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0" name="AutoShape 92"/>
          <p:cNvSpPr>
            <a:spLocks noChangeArrowheads="1"/>
          </p:cNvSpPr>
          <p:nvPr/>
        </p:nvSpPr>
        <p:spPr bwMode="auto">
          <a:xfrm>
            <a:off x="4343400" y="3429000"/>
            <a:ext cx="1447800" cy="9144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3" name="AutoShape 95"/>
          <p:cNvSpPr>
            <a:spLocks noChangeArrowheads="1"/>
          </p:cNvSpPr>
          <p:nvPr/>
        </p:nvSpPr>
        <p:spPr bwMode="auto">
          <a:xfrm>
            <a:off x="6096000" y="3429000"/>
            <a:ext cx="1447800" cy="9144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34" name="AutoShape 86"/>
          <p:cNvSpPr>
            <a:spLocks noChangeArrowheads="1"/>
          </p:cNvSpPr>
          <p:nvPr/>
        </p:nvSpPr>
        <p:spPr bwMode="auto">
          <a:xfrm>
            <a:off x="5486400" y="2286000"/>
            <a:ext cx="914400" cy="14478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7" name="Freeform 99"/>
          <p:cNvSpPr>
            <a:spLocks/>
          </p:cNvSpPr>
          <p:nvPr/>
        </p:nvSpPr>
        <p:spPr bwMode="auto">
          <a:xfrm>
            <a:off x="4419600" y="1600200"/>
            <a:ext cx="15240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576" y="288"/>
              </a:cxn>
              <a:cxn ang="0">
                <a:pos x="864" y="0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216" y="368"/>
                  <a:pt x="432" y="352"/>
                  <a:pt x="576" y="288"/>
                </a:cubicBezTo>
                <a:cubicBezTo>
                  <a:pt x="720" y="224"/>
                  <a:pt x="816" y="48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8" name="Freeform 100"/>
          <p:cNvSpPr>
            <a:spLocks/>
          </p:cNvSpPr>
          <p:nvPr/>
        </p:nvSpPr>
        <p:spPr bwMode="auto">
          <a:xfrm>
            <a:off x="3657600" y="2362200"/>
            <a:ext cx="6096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288" y="576"/>
              </a:cxn>
              <a:cxn ang="0">
                <a:pos x="0" y="864"/>
              </a:cxn>
            </a:cxnLst>
            <a:rect l="0" t="0" r="r" b="b"/>
            <a:pathLst>
              <a:path w="384" h="864">
                <a:moveTo>
                  <a:pt x="384" y="0"/>
                </a:moveTo>
                <a:cubicBezTo>
                  <a:pt x="368" y="216"/>
                  <a:pt x="352" y="432"/>
                  <a:pt x="288" y="576"/>
                </a:cubicBezTo>
                <a:cubicBezTo>
                  <a:pt x="224" y="720"/>
                  <a:pt x="48" y="816"/>
                  <a:pt x="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9" name="Freeform 101"/>
          <p:cNvSpPr>
            <a:spLocks/>
          </p:cNvSpPr>
          <p:nvPr/>
        </p:nvSpPr>
        <p:spPr bwMode="auto">
          <a:xfrm>
            <a:off x="3657600" y="3886200"/>
            <a:ext cx="609600" cy="1524000"/>
          </a:xfrm>
          <a:custGeom>
            <a:avLst/>
            <a:gdLst/>
            <a:ahLst/>
            <a:cxnLst>
              <a:cxn ang="0">
                <a:pos x="384" y="86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384" h="864">
                <a:moveTo>
                  <a:pt x="384" y="864"/>
                </a:moveTo>
                <a:cubicBezTo>
                  <a:pt x="368" y="648"/>
                  <a:pt x="352" y="432"/>
                  <a:pt x="288" y="288"/>
                </a:cubicBezTo>
                <a:cubicBezTo>
                  <a:pt x="224" y="14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0" name="Freeform 102"/>
          <p:cNvSpPr>
            <a:spLocks/>
          </p:cNvSpPr>
          <p:nvPr/>
        </p:nvSpPr>
        <p:spPr bwMode="auto">
          <a:xfrm>
            <a:off x="4419600" y="5562600"/>
            <a:ext cx="15240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96"/>
              </a:cxn>
              <a:cxn ang="0">
                <a:pos x="864" y="384"/>
              </a:cxn>
            </a:cxnLst>
            <a:rect l="0" t="0" r="r" b="b"/>
            <a:pathLst>
              <a:path w="864" h="384">
                <a:moveTo>
                  <a:pt x="0" y="0"/>
                </a:moveTo>
                <a:cubicBezTo>
                  <a:pt x="216" y="16"/>
                  <a:pt x="432" y="32"/>
                  <a:pt x="576" y="96"/>
                </a:cubicBezTo>
                <a:cubicBezTo>
                  <a:pt x="720" y="160"/>
                  <a:pt x="816" y="336"/>
                  <a:pt x="864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1" name="Freeform 103"/>
          <p:cNvSpPr>
            <a:spLocks/>
          </p:cNvSpPr>
          <p:nvPr/>
        </p:nvSpPr>
        <p:spPr bwMode="auto">
          <a:xfrm>
            <a:off x="5943600" y="5562600"/>
            <a:ext cx="1524000" cy="609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288" y="96"/>
              </a:cxn>
              <a:cxn ang="0">
                <a:pos x="0" y="384"/>
              </a:cxn>
            </a:cxnLst>
            <a:rect l="0" t="0" r="r" b="b"/>
            <a:pathLst>
              <a:path w="864" h="384">
                <a:moveTo>
                  <a:pt x="864" y="0"/>
                </a:moveTo>
                <a:cubicBezTo>
                  <a:pt x="648" y="16"/>
                  <a:pt x="432" y="32"/>
                  <a:pt x="288" y="96"/>
                </a:cubicBezTo>
                <a:cubicBezTo>
                  <a:pt x="144" y="160"/>
                  <a:pt x="48" y="336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2" name="Freeform 104"/>
          <p:cNvSpPr>
            <a:spLocks/>
          </p:cNvSpPr>
          <p:nvPr/>
        </p:nvSpPr>
        <p:spPr bwMode="auto">
          <a:xfrm>
            <a:off x="7620000" y="3886200"/>
            <a:ext cx="609600" cy="15240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288"/>
              </a:cxn>
              <a:cxn ang="0">
                <a:pos x="384" y="0"/>
              </a:cxn>
            </a:cxnLst>
            <a:rect l="0" t="0" r="r" b="b"/>
            <a:pathLst>
              <a:path w="384" h="864">
                <a:moveTo>
                  <a:pt x="0" y="864"/>
                </a:moveTo>
                <a:cubicBezTo>
                  <a:pt x="16" y="648"/>
                  <a:pt x="32" y="432"/>
                  <a:pt x="96" y="288"/>
                </a:cubicBezTo>
                <a:cubicBezTo>
                  <a:pt x="160" y="144"/>
                  <a:pt x="336" y="4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3" name="Freeform 105"/>
          <p:cNvSpPr>
            <a:spLocks/>
          </p:cNvSpPr>
          <p:nvPr/>
        </p:nvSpPr>
        <p:spPr bwMode="auto">
          <a:xfrm>
            <a:off x="5943600" y="3886200"/>
            <a:ext cx="22860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480" y="48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120" y="1080"/>
                  <a:pt x="240" y="720"/>
                  <a:pt x="480" y="480"/>
                </a:cubicBezTo>
                <a:cubicBezTo>
                  <a:pt x="720" y="240"/>
                  <a:pt x="1280" y="8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4" name="Freeform 106"/>
          <p:cNvSpPr>
            <a:spLocks/>
          </p:cNvSpPr>
          <p:nvPr/>
        </p:nvSpPr>
        <p:spPr bwMode="auto">
          <a:xfrm>
            <a:off x="7620000" y="2362200"/>
            <a:ext cx="6096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384" y="864"/>
              </a:cxn>
            </a:cxnLst>
            <a:rect l="0" t="0" r="r" b="b"/>
            <a:pathLst>
              <a:path w="384" h="864">
                <a:moveTo>
                  <a:pt x="0" y="0"/>
                </a:moveTo>
                <a:cubicBezTo>
                  <a:pt x="16" y="216"/>
                  <a:pt x="32" y="432"/>
                  <a:pt x="96" y="576"/>
                </a:cubicBezTo>
                <a:cubicBezTo>
                  <a:pt x="160" y="720"/>
                  <a:pt x="336" y="816"/>
                  <a:pt x="38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5" name="Freeform 107"/>
          <p:cNvSpPr>
            <a:spLocks/>
          </p:cNvSpPr>
          <p:nvPr/>
        </p:nvSpPr>
        <p:spPr bwMode="auto">
          <a:xfrm>
            <a:off x="5943600" y="1600200"/>
            <a:ext cx="1524000" cy="609600"/>
          </a:xfrm>
          <a:custGeom>
            <a:avLst/>
            <a:gdLst/>
            <a:ahLst/>
            <a:cxnLst>
              <a:cxn ang="0">
                <a:pos x="864" y="38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864" h="384">
                <a:moveTo>
                  <a:pt x="864" y="384"/>
                </a:moveTo>
                <a:cubicBezTo>
                  <a:pt x="648" y="368"/>
                  <a:pt x="432" y="352"/>
                  <a:pt x="288" y="288"/>
                </a:cubicBezTo>
                <a:cubicBezTo>
                  <a:pt x="144" y="22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6" name="Oval 108"/>
          <p:cNvSpPr>
            <a:spLocks noChangeArrowheads="1"/>
          </p:cNvSpPr>
          <p:nvPr/>
        </p:nvSpPr>
        <p:spPr bwMode="auto">
          <a:xfrm>
            <a:off x="5791200" y="2514600"/>
            <a:ext cx="304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7" name="Oval 109"/>
          <p:cNvSpPr>
            <a:spLocks noChangeArrowheads="1"/>
          </p:cNvSpPr>
          <p:nvPr/>
        </p:nvSpPr>
        <p:spPr bwMode="auto">
          <a:xfrm>
            <a:off x="5791200" y="4343400"/>
            <a:ext cx="304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9" name="Oval 111"/>
          <p:cNvSpPr>
            <a:spLocks noChangeArrowheads="1"/>
          </p:cNvSpPr>
          <p:nvPr/>
        </p:nvSpPr>
        <p:spPr bwMode="auto">
          <a:xfrm>
            <a:off x="6400800" y="36576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60" name="Oval 112"/>
          <p:cNvSpPr>
            <a:spLocks noChangeArrowheads="1"/>
          </p:cNvSpPr>
          <p:nvPr/>
        </p:nvSpPr>
        <p:spPr bwMode="auto">
          <a:xfrm>
            <a:off x="4572000" y="36576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657600" y="3886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943600" y="16002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pic>
        <p:nvPicPr>
          <p:cNvPr id="7232" name="Picture 9" descr="Vetrangt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62200"/>
            <a:ext cx="3613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u="sng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Vẽ khung hình </a:t>
            </a:r>
          </a:p>
          <a:p>
            <a:pPr algn="just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vuông,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kẻ các trục</a:t>
            </a:r>
          </a:p>
          <a:p>
            <a:pPr algn="just" eaLnBrk="1" hangingPunct="1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dọc, trục ngang hoặc </a:t>
            </a:r>
          </a:p>
          <a:p>
            <a:pPr algn="just" eaLnBrk="1" hangingPunct="1"/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chéo.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514600"/>
            <a:ext cx="327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800" u="sng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Vẽ các họa tiết chính, phụ.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600" y="24384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u="sng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Bước 4: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Chỉnh sửa cho đẹp và vẽ màu, làm nổi họa tiết chính.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2362200"/>
            <a:ext cx="37560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2800" u="sng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81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24000"/>
            <a:ext cx="4591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09600" y="1600200"/>
            <a:ext cx="2286000" cy="914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bước:</a:t>
            </a:r>
          </a:p>
        </p:txBody>
      </p:sp>
      <p:pic>
        <p:nvPicPr>
          <p:cNvPr id="74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7162800"/>
            <a:ext cx="4591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10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6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9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5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7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0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6" dur="1000"/>
                                        <p:tgtEl>
                                          <p:spTgt spid="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93" grpId="0" animBg="1"/>
      <p:bldP spid="27694" grpId="0" animBg="1"/>
      <p:bldP spid="27695" grpId="0" animBg="1"/>
      <p:bldP spid="27696" grpId="0" animBg="1"/>
      <p:bldP spid="27697" grpId="0" animBg="1"/>
      <p:bldP spid="27698" grpId="0" animBg="1"/>
      <p:bldP spid="27699" grpId="0" animBg="1"/>
      <p:bldP spid="27700" grpId="0" animBg="1"/>
      <p:bldP spid="27702" grpId="0" animBg="1"/>
      <p:bldP spid="27708" grpId="0" animBg="1"/>
      <p:bldP spid="27709" grpId="0" animBg="1"/>
      <p:bldP spid="27710" grpId="0" animBg="1"/>
      <p:bldP spid="27711" grpId="0" animBg="1"/>
      <p:bldP spid="27712" grpId="0" animBg="1"/>
      <p:bldP spid="27713" grpId="0" animBg="1"/>
      <p:bldP spid="27714" grpId="0" animBg="1"/>
      <p:bldP spid="27715" grpId="0" animBg="1"/>
      <p:bldP spid="27716" grpId="0" animBg="1"/>
      <p:bldP spid="27718" grpId="0" animBg="1"/>
      <p:bldP spid="27721" grpId="0" animBg="1"/>
      <p:bldP spid="27722" grpId="0" animBg="1"/>
      <p:bldP spid="27723" grpId="0" animBg="1"/>
      <p:bldP spid="27724" grpId="0" animBg="1"/>
      <p:bldP spid="27725" grpId="0" animBg="1"/>
      <p:bldP spid="27726" grpId="0" animBg="1"/>
      <p:bldP spid="27727" grpId="0" animBg="1"/>
      <p:bldP spid="27728" grpId="0" animBg="1"/>
      <p:bldP spid="27735" grpId="0" animBg="1"/>
      <p:bldP spid="27740" grpId="0" animBg="1"/>
      <p:bldP spid="27743" grpId="0" animBg="1"/>
      <p:bldP spid="27734" grpId="0" animBg="1"/>
      <p:bldP spid="27747" grpId="0" animBg="1"/>
      <p:bldP spid="27748" grpId="0" animBg="1"/>
      <p:bldP spid="27749" grpId="0" animBg="1"/>
      <p:bldP spid="27750" grpId="0" animBg="1"/>
      <p:bldP spid="27751" grpId="0" animBg="1"/>
      <p:bldP spid="27752" grpId="0" animBg="1"/>
      <p:bldP spid="27753" grpId="0" animBg="1"/>
      <p:bldP spid="27754" grpId="0" animBg="1"/>
      <p:bldP spid="27755" grpId="0" animBg="1"/>
      <p:bldP spid="27756" grpId="0" animBg="1"/>
      <p:bldP spid="27757" grpId="0" animBg="1"/>
      <p:bldP spid="27759" grpId="0" animBg="1"/>
      <p:bldP spid="27760" grpId="0" animBg="1"/>
      <p:bldP spid="7" grpId="0"/>
      <p:bldP spid="7" grpId="1"/>
      <p:bldP spid="23553" grpId="0"/>
      <p:bldP spid="23553" grpId="1"/>
      <p:bldP spid="51" grpId="0"/>
      <p:bldP spid="2" grpId="0"/>
      <p:bldP spid="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57600" y="1600200"/>
            <a:ext cx="45720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657600" y="1600200"/>
            <a:ext cx="45720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657600" y="1600200"/>
            <a:ext cx="45720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657600" y="1600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657600" y="3886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5943600" y="3886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943600" y="1600200"/>
            <a:ext cx="2286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657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5720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73152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315200" y="1600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45720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6576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73152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73152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79" name="Freeform 31"/>
          <p:cNvSpPr>
            <a:spLocks/>
          </p:cNvSpPr>
          <p:nvPr/>
        </p:nvSpPr>
        <p:spPr bwMode="auto">
          <a:xfrm>
            <a:off x="4419600" y="1600200"/>
            <a:ext cx="152400" cy="914400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3" name="Freeform 45"/>
          <p:cNvSpPr>
            <a:spLocks/>
          </p:cNvSpPr>
          <p:nvPr/>
        </p:nvSpPr>
        <p:spPr bwMode="auto">
          <a:xfrm>
            <a:off x="7315200" y="5257800"/>
            <a:ext cx="914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"/>
              </a:cxn>
              <a:cxn ang="0">
                <a:pos x="576" y="0"/>
              </a:cxn>
            </a:cxnLst>
            <a:rect l="0" t="0" r="r" b="b"/>
            <a:pathLst>
              <a:path w="576" h="96">
                <a:moveTo>
                  <a:pt x="0" y="0"/>
                </a:moveTo>
                <a:cubicBezTo>
                  <a:pt x="96" y="48"/>
                  <a:pt x="192" y="96"/>
                  <a:pt x="288" y="96"/>
                </a:cubicBezTo>
                <a:cubicBezTo>
                  <a:pt x="384" y="96"/>
                  <a:pt x="528" y="16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4" name="Freeform 46"/>
          <p:cNvSpPr>
            <a:spLocks/>
          </p:cNvSpPr>
          <p:nvPr/>
        </p:nvSpPr>
        <p:spPr bwMode="auto">
          <a:xfrm>
            <a:off x="7315200" y="52578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0" y="576"/>
              </a:cxn>
            </a:cxnLst>
            <a:rect l="0" t="0" r="r" b="b"/>
            <a:pathLst>
              <a:path w="96" h="576">
                <a:moveTo>
                  <a:pt x="0" y="0"/>
                </a:moveTo>
                <a:cubicBezTo>
                  <a:pt x="48" y="96"/>
                  <a:pt x="96" y="192"/>
                  <a:pt x="96" y="288"/>
                </a:cubicBezTo>
                <a:cubicBezTo>
                  <a:pt x="96" y="384"/>
                  <a:pt x="16" y="528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5" name="Freeform 47"/>
          <p:cNvSpPr>
            <a:spLocks/>
          </p:cNvSpPr>
          <p:nvPr/>
        </p:nvSpPr>
        <p:spPr bwMode="auto">
          <a:xfrm>
            <a:off x="3657600" y="5257800"/>
            <a:ext cx="914400" cy="1524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288" y="96"/>
              </a:cxn>
              <a:cxn ang="0">
                <a:pos x="0" y="0"/>
              </a:cxn>
            </a:cxnLst>
            <a:rect l="0" t="0" r="r" b="b"/>
            <a:pathLst>
              <a:path w="576" h="96">
                <a:moveTo>
                  <a:pt x="576" y="0"/>
                </a:moveTo>
                <a:cubicBezTo>
                  <a:pt x="480" y="48"/>
                  <a:pt x="384" y="96"/>
                  <a:pt x="288" y="96"/>
                </a:cubicBezTo>
                <a:cubicBezTo>
                  <a:pt x="192" y="96"/>
                  <a:pt x="48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6" name="Freeform 48"/>
          <p:cNvSpPr>
            <a:spLocks/>
          </p:cNvSpPr>
          <p:nvPr/>
        </p:nvSpPr>
        <p:spPr bwMode="auto">
          <a:xfrm>
            <a:off x="4419600" y="5257800"/>
            <a:ext cx="152400" cy="914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288"/>
              </a:cxn>
              <a:cxn ang="0">
                <a:pos x="96" y="576"/>
              </a:cxn>
            </a:cxnLst>
            <a:rect l="0" t="0" r="r" b="b"/>
            <a:pathLst>
              <a:path w="96" h="576">
                <a:moveTo>
                  <a:pt x="96" y="0"/>
                </a:moveTo>
                <a:cubicBezTo>
                  <a:pt x="48" y="96"/>
                  <a:pt x="0" y="192"/>
                  <a:pt x="0" y="288"/>
                </a:cubicBezTo>
                <a:cubicBezTo>
                  <a:pt x="0" y="384"/>
                  <a:pt x="80" y="528"/>
                  <a:pt x="96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7" name="Freeform 49"/>
          <p:cNvSpPr>
            <a:spLocks/>
          </p:cNvSpPr>
          <p:nvPr/>
        </p:nvSpPr>
        <p:spPr bwMode="auto">
          <a:xfrm>
            <a:off x="3657600" y="2362200"/>
            <a:ext cx="914400" cy="152400"/>
          </a:xfrm>
          <a:custGeom>
            <a:avLst/>
            <a:gdLst/>
            <a:ahLst/>
            <a:cxnLst>
              <a:cxn ang="0">
                <a:pos x="576" y="96"/>
              </a:cxn>
              <a:cxn ang="0">
                <a:pos x="288" y="0"/>
              </a:cxn>
              <a:cxn ang="0">
                <a:pos x="0" y="96"/>
              </a:cxn>
            </a:cxnLst>
            <a:rect l="0" t="0" r="r" b="b"/>
            <a:pathLst>
              <a:path w="576" h="96">
                <a:moveTo>
                  <a:pt x="576" y="96"/>
                </a:moveTo>
                <a:cubicBezTo>
                  <a:pt x="480" y="48"/>
                  <a:pt x="384" y="0"/>
                  <a:pt x="288" y="0"/>
                </a:cubicBezTo>
                <a:cubicBezTo>
                  <a:pt x="192" y="0"/>
                  <a:pt x="48" y="8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8" name="Freeform 50"/>
          <p:cNvSpPr>
            <a:spLocks/>
          </p:cNvSpPr>
          <p:nvPr/>
        </p:nvSpPr>
        <p:spPr bwMode="auto">
          <a:xfrm>
            <a:off x="4419600" y="1600200"/>
            <a:ext cx="152400" cy="914400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99" name="Freeform 51"/>
          <p:cNvSpPr>
            <a:spLocks/>
          </p:cNvSpPr>
          <p:nvPr/>
        </p:nvSpPr>
        <p:spPr bwMode="auto">
          <a:xfrm>
            <a:off x="7315200" y="2362200"/>
            <a:ext cx="9144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88" y="0"/>
              </a:cxn>
              <a:cxn ang="0">
                <a:pos x="576" y="96"/>
              </a:cxn>
            </a:cxnLst>
            <a:rect l="0" t="0" r="r" b="b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528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0" name="Freeform 52"/>
          <p:cNvSpPr>
            <a:spLocks/>
          </p:cNvSpPr>
          <p:nvPr/>
        </p:nvSpPr>
        <p:spPr bwMode="auto">
          <a:xfrm>
            <a:off x="7315200" y="1600200"/>
            <a:ext cx="152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6" y="288"/>
              </a:cxn>
              <a:cxn ang="0">
                <a:pos x="0" y="0"/>
              </a:cxn>
            </a:cxnLst>
            <a:rect l="0" t="0" r="r" b="b"/>
            <a:pathLst>
              <a:path w="96" h="576">
                <a:moveTo>
                  <a:pt x="0" y="576"/>
                </a:moveTo>
                <a:cubicBezTo>
                  <a:pt x="48" y="480"/>
                  <a:pt x="96" y="384"/>
                  <a:pt x="96" y="288"/>
                </a:cubicBezTo>
                <a:cubicBezTo>
                  <a:pt x="96" y="192"/>
                  <a:pt x="16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2" name="Freeform 54"/>
          <p:cNvSpPr>
            <a:spLocks/>
          </p:cNvSpPr>
          <p:nvPr/>
        </p:nvSpPr>
        <p:spPr bwMode="auto">
          <a:xfrm>
            <a:off x="4241800" y="1600200"/>
            <a:ext cx="177800" cy="609600"/>
          </a:xfrm>
          <a:custGeom>
            <a:avLst/>
            <a:gdLst/>
            <a:ahLst/>
            <a:cxnLst>
              <a:cxn ang="0">
                <a:pos x="16" y="384"/>
              </a:cxn>
              <a:cxn ang="0">
                <a:pos x="16" y="192"/>
              </a:cxn>
              <a:cxn ang="0">
                <a:pos x="112" y="0"/>
              </a:cxn>
            </a:cxnLst>
            <a:rect l="0" t="0" r="r" b="b"/>
            <a:pathLst>
              <a:path w="112" h="384">
                <a:moveTo>
                  <a:pt x="16" y="384"/>
                </a:moveTo>
                <a:cubicBezTo>
                  <a:pt x="8" y="320"/>
                  <a:pt x="0" y="256"/>
                  <a:pt x="16" y="192"/>
                </a:cubicBezTo>
                <a:cubicBezTo>
                  <a:pt x="32" y="128"/>
                  <a:pt x="96" y="32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8" name="Freeform 60"/>
          <p:cNvSpPr>
            <a:spLocks/>
          </p:cNvSpPr>
          <p:nvPr/>
        </p:nvSpPr>
        <p:spPr bwMode="auto">
          <a:xfrm>
            <a:off x="3657600" y="2184400"/>
            <a:ext cx="609600" cy="177800"/>
          </a:xfrm>
          <a:custGeom>
            <a:avLst/>
            <a:gdLst/>
            <a:ahLst/>
            <a:cxnLst>
              <a:cxn ang="0">
                <a:pos x="384" y="16"/>
              </a:cxn>
              <a:cxn ang="0">
                <a:pos x="192" y="16"/>
              </a:cxn>
              <a:cxn ang="0">
                <a:pos x="0" y="112"/>
              </a:cxn>
            </a:cxnLst>
            <a:rect l="0" t="0" r="r" b="b"/>
            <a:pathLst>
              <a:path w="384" h="112">
                <a:moveTo>
                  <a:pt x="384" y="16"/>
                </a:moveTo>
                <a:cubicBezTo>
                  <a:pt x="320" y="8"/>
                  <a:pt x="256" y="0"/>
                  <a:pt x="192" y="16"/>
                </a:cubicBezTo>
                <a:cubicBezTo>
                  <a:pt x="128" y="32"/>
                  <a:pt x="32" y="96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09" name="Freeform 61"/>
          <p:cNvSpPr>
            <a:spLocks/>
          </p:cNvSpPr>
          <p:nvPr/>
        </p:nvSpPr>
        <p:spPr bwMode="auto">
          <a:xfrm>
            <a:off x="7620000" y="2184400"/>
            <a:ext cx="609600" cy="177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6"/>
              </a:cxn>
              <a:cxn ang="0">
                <a:pos x="384" y="112"/>
              </a:cxn>
            </a:cxnLst>
            <a:rect l="0" t="0" r="r" b="b"/>
            <a:pathLst>
              <a:path w="384" h="112">
                <a:moveTo>
                  <a:pt x="0" y="16"/>
                </a:moveTo>
                <a:cubicBezTo>
                  <a:pt x="64" y="8"/>
                  <a:pt x="128" y="0"/>
                  <a:pt x="192" y="16"/>
                </a:cubicBezTo>
                <a:cubicBezTo>
                  <a:pt x="256" y="32"/>
                  <a:pt x="352" y="96"/>
                  <a:pt x="384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0" name="Freeform 62"/>
          <p:cNvSpPr>
            <a:spLocks/>
          </p:cNvSpPr>
          <p:nvPr/>
        </p:nvSpPr>
        <p:spPr bwMode="auto">
          <a:xfrm>
            <a:off x="7467600" y="1600200"/>
            <a:ext cx="177800" cy="609600"/>
          </a:xfrm>
          <a:custGeom>
            <a:avLst/>
            <a:gdLst/>
            <a:ahLst/>
            <a:cxnLst>
              <a:cxn ang="0">
                <a:pos x="96" y="384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112" h="384">
                <a:moveTo>
                  <a:pt x="96" y="384"/>
                </a:moveTo>
                <a:cubicBezTo>
                  <a:pt x="104" y="320"/>
                  <a:pt x="112" y="256"/>
                  <a:pt x="96" y="192"/>
                </a:cubicBezTo>
                <a:cubicBezTo>
                  <a:pt x="80" y="128"/>
                  <a:pt x="16" y="3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1" name="Freeform 63"/>
          <p:cNvSpPr>
            <a:spLocks/>
          </p:cNvSpPr>
          <p:nvPr/>
        </p:nvSpPr>
        <p:spPr bwMode="auto">
          <a:xfrm>
            <a:off x="4241800" y="5562600"/>
            <a:ext cx="177800" cy="6096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92"/>
              </a:cxn>
              <a:cxn ang="0">
                <a:pos x="112" y="384"/>
              </a:cxn>
            </a:cxnLst>
            <a:rect l="0" t="0" r="r" b="b"/>
            <a:pathLst>
              <a:path w="112" h="384">
                <a:moveTo>
                  <a:pt x="16" y="0"/>
                </a:moveTo>
                <a:cubicBezTo>
                  <a:pt x="8" y="64"/>
                  <a:pt x="0" y="128"/>
                  <a:pt x="16" y="192"/>
                </a:cubicBezTo>
                <a:cubicBezTo>
                  <a:pt x="32" y="256"/>
                  <a:pt x="96" y="352"/>
                  <a:pt x="112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2" name="Freeform 64"/>
          <p:cNvSpPr>
            <a:spLocks/>
          </p:cNvSpPr>
          <p:nvPr/>
        </p:nvSpPr>
        <p:spPr bwMode="auto">
          <a:xfrm>
            <a:off x="3657600" y="5410200"/>
            <a:ext cx="609600" cy="177800"/>
          </a:xfrm>
          <a:custGeom>
            <a:avLst/>
            <a:gdLst/>
            <a:ahLst/>
            <a:cxnLst>
              <a:cxn ang="0">
                <a:pos x="384" y="96"/>
              </a:cxn>
              <a:cxn ang="0">
                <a:pos x="192" y="96"/>
              </a:cxn>
              <a:cxn ang="0">
                <a:pos x="0" y="0"/>
              </a:cxn>
            </a:cxnLst>
            <a:rect l="0" t="0" r="r" b="b"/>
            <a:pathLst>
              <a:path w="384" h="112">
                <a:moveTo>
                  <a:pt x="384" y="96"/>
                </a:moveTo>
                <a:cubicBezTo>
                  <a:pt x="320" y="104"/>
                  <a:pt x="256" y="112"/>
                  <a:pt x="192" y="96"/>
                </a:cubicBezTo>
                <a:cubicBezTo>
                  <a:pt x="128" y="80"/>
                  <a:pt x="32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3" name="Freeform 65"/>
          <p:cNvSpPr>
            <a:spLocks/>
          </p:cNvSpPr>
          <p:nvPr/>
        </p:nvSpPr>
        <p:spPr bwMode="auto">
          <a:xfrm>
            <a:off x="7620000" y="5410200"/>
            <a:ext cx="609600" cy="177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96"/>
              </a:cxn>
              <a:cxn ang="0">
                <a:pos x="384" y="0"/>
              </a:cxn>
            </a:cxnLst>
            <a:rect l="0" t="0" r="r" b="b"/>
            <a:pathLst>
              <a:path w="384" h="112">
                <a:moveTo>
                  <a:pt x="0" y="96"/>
                </a:moveTo>
                <a:cubicBezTo>
                  <a:pt x="64" y="104"/>
                  <a:pt x="128" y="112"/>
                  <a:pt x="192" y="96"/>
                </a:cubicBezTo>
                <a:cubicBezTo>
                  <a:pt x="256" y="80"/>
                  <a:pt x="352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4" name="Freeform 66"/>
          <p:cNvSpPr>
            <a:spLocks/>
          </p:cNvSpPr>
          <p:nvPr/>
        </p:nvSpPr>
        <p:spPr bwMode="auto">
          <a:xfrm>
            <a:off x="7467600" y="5562600"/>
            <a:ext cx="177800" cy="609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0" y="384"/>
              </a:cxn>
            </a:cxnLst>
            <a:rect l="0" t="0" r="r" b="b"/>
            <a:pathLst>
              <a:path w="112" h="384">
                <a:moveTo>
                  <a:pt x="96" y="0"/>
                </a:moveTo>
                <a:cubicBezTo>
                  <a:pt x="104" y="64"/>
                  <a:pt x="112" y="128"/>
                  <a:pt x="96" y="192"/>
                </a:cubicBezTo>
                <a:cubicBezTo>
                  <a:pt x="80" y="256"/>
                  <a:pt x="16" y="352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5" name="Freeform 67"/>
          <p:cNvSpPr>
            <a:spLocks/>
          </p:cNvSpPr>
          <p:nvPr/>
        </p:nvSpPr>
        <p:spPr bwMode="auto">
          <a:xfrm>
            <a:off x="3657600" y="1600200"/>
            <a:ext cx="22860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960" y="96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360" y="1320"/>
                  <a:pt x="720" y="1200"/>
                  <a:pt x="960" y="960"/>
                </a:cubicBezTo>
                <a:cubicBezTo>
                  <a:pt x="1200" y="720"/>
                  <a:pt x="1360" y="16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6" name="Freeform 68"/>
          <p:cNvSpPr>
            <a:spLocks/>
          </p:cNvSpPr>
          <p:nvPr/>
        </p:nvSpPr>
        <p:spPr bwMode="auto">
          <a:xfrm>
            <a:off x="5943600" y="1600200"/>
            <a:ext cx="22860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960"/>
              </a:cxn>
              <a:cxn ang="0">
                <a:pos x="1440" y="1440"/>
              </a:cxn>
            </a:cxnLst>
            <a:rect l="0" t="0" r="r" b="b"/>
            <a:pathLst>
              <a:path w="1440" h="1440">
                <a:moveTo>
                  <a:pt x="0" y="0"/>
                </a:moveTo>
                <a:cubicBezTo>
                  <a:pt x="120" y="360"/>
                  <a:pt x="240" y="720"/>
                  <a:pt x="480" y="960"/>
                </a:cubicBezTo>
                <a:cubicBezTo>
                  <a:pt x="720" y="1200"/>
                  <a:pt x="1280" y="1360"/>
                  <a:pt x="1440" y="1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18" name="Freeform 70"/>
          <p:cNvSpPr>
            <a:spLocks/>
          </p:cNvSpPr>
          <p:nvPr/>
        </p:nvSpPr>
        <p:spPr bwMode="auto">
          <a:xfrm>
            <a:off x="3657600" y="3886200"/>
            <a:ext cx="2286000" cy="2286000"/>
          </a:xfrm>
          <a:custGeom>
            <a:avLst/>
            <a:gdLst/>
            <a:ahLst/>
            <a:cxnLst>
              <a:cxn ang="0">
                <a:pos x="1440" y="1440"/>
              </a:cxn>
              <a:cxn ang="0">
                <a:pos x="960" y="480"/>
              </a:cxn>
              <a:cxn ang="0">
                <a:pos x="0" y="0"/>
              </a:cxn>
            </a:cxnLst>
            <a:rect l="0" t="0" r="r" b="b"/>
            <a:pathLst>
              <a:path w="1440" h="1440">
                <a:moveTo>
                  <a:pt x="1440" y="1440"/>
                </a:moveTo>
                <a:cubicBezTo>
                  <a:pt x="1320" y="1080"/>
                  <a:pt x="1200" y="720"/>
                  <a:pt x="960" y="480"/>
                </a:cubicBezTo>
                <a:cubicBezTo>
                  <a:pt x="720" y="240"/>
                  <a:pt x="160" y="8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1" name="Freeform 73"/>
          <p:cNvSpPr>
            <a:spLocks/>
          </p:cNvSpPr>
          <p:nvPr/>
        </p:nvSpPr>
        <p:spPr bwMode="auto">
          <a:xfrm>
            <a:off x="4572000" y="2413000"/>
            <a:ext cx="609600" cy="7112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88" y="64"/>
              </a:cxn>
              <a:cxn ang="0">
                <a:pos x="384" y="448"/>
              </a:cxn>
            </a:cxnLst>
            <a:rect l="0" t="0" r="r" b="b"/>
            <a:pathLst>
              <a:path w="384" h="448">
                <a:moveTo>
                  <a:pt x="0" y="64"/>
                </a:moveTo>
                <a:cubicBezTo>
                  <a:pt x="112" y="32"/>
                  <a:pt x="224" y="0"/>
                  <a:pt x="288" y="64"/>
                </a:cubicBezTo>
                <a:cubicBezTo>
                  <a:pt x="352" y="128"/>
                  <a:pt x="368" y="384"/>
                  <a:pt x="384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2" name="Freeform 74"/>
          <p:cNvSpPr>
            <a:spLocks/>
          </p:cNvSpPr>
          <p:nvPr/>
        </p:nvSpPr>
        <p:spPr bwMode="auto">
          <a:xfrm>
            <a:off x="4470400" y="2514600"/>
            <a:ext cx="711200" cy="6096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288"/>
              </a:cxn>
              <a:cxn ang="0">
                <a:pos x="448" y="384"/>
              </a:cxn>
            </a:cxnLst>
            <a:rect l="0" t="0" r="r" b="b"/>
            <a:pathLst>
              <a:path w="448" h="384">
                <a:moveTo>
                  <a:pt x="64" y="0"/>
                </a:moveTo>
                <a:cubicBezTo>
                  <a:pt x="32" y="112"/>
                  <a:pt x="0" y="224"/>
                  <a:pt x="64" y="288"/>
                </a:cubicBezTo>
                <a:cubicBezTo>
                  <a:pt x="128" y="352"/>
                  <a:pt x="384" y="368"/>
                  <a:pt x="44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3" name="Freeform 75"/>
          <p:cNvSpPr>
            <a:spLocks/>
          </p:cNvSpPr>
          <p:nvPr/>
        </p:nvSpPr>
        <p:spPr bwMode="auto">
          <a:xfrm>
            <a:off x="6705600" y="2413000"/>
            <a:ext cx="609600" cy="711200"/>
          </a:xfrm>
          <a:custGeom>
            <a:avLst/>
            <a:gdLst/>
            <a:ahLst/>
            <a:cxnLst>
              <a:cxn ang="0">
                <a:pos x="384" y="64"/>
              </a:cxn>
              <a:cxn ang="0">
                <a:pos x="96" y="64"/>
              </a:cxn>
              <a:cxn ang="0">
                <a:pos x="0" y="448"/>
              </a:cxn>
            </a:cxnLst>
            <a:rect l="0" t="0" r="r" b="b"/>
            <a:pathLst>
              <a:path w="384" h="448">
                <a:moveTo>
                  <a:pt x="384" y="64"/>
                </a:moveTo>
                <a:cubicBezTo>
                  <a:pt x="272" y="32"/>
                  <a:pt x="160" y="0"/>
                  <a:pt x="96" y="64"/>
                </a:cubicBezTo>
                <a:cubicBezTo>
                  <a:pt x="32" y="128"/>
                  <a:pt x="16" y="384"/>
                  <a:pt x="0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4" name="Freeform 76"/>
          <p:cNvSpPr>
            <a:spLocks/>
          </p:cNvSpPr>
          <p:nvPr/>
        </p:nvSpPr>
        <p:spPr bwMode="auto">
          <a:xfrm>
            <a:off x="6705600" y="2514600"/>
            <a:ext cx="711200" cy="6096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384" y="288"/>
              </a:cxn>
              <a:cxn ang="0">
                <a:pos x="0" y="384"/>
              </a:cxn>
            </a:cxnLst>
            <a:rect l="0" t="0" r="r" b="b"/>
            <a:pathLst>
              <a:path w="448" h="384">
                <a:moveTo>
                  <a:pt x="384" y="0"/>
                </a:moveTo>
                <a:cubicBezTo>
                  <a:pt x="416" y="112"/>
                  <a:pt x="448" y="224"/>
                  <a:pt x="384" y="288"/>
                </a:cubicBezTo>
                <a:cubicBezTo>
                  <a:pt x="320" y="352"/>
                  <a:pt x="64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5" name="Freeform 77"/>
          <p:cNvSpPr>
            <a:spLocks/>
          </p:cNvSpPr>
          <p:nvPr/>
        </p:nvSpPr>
        <p:spPr bwMode="auto">
          <a:xfrm>
            <a:off x="4572000" y="4648200"/>
            <a:ext cx="609600" cy="7112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384" y="0"/>
              </a:cxn>
            </a:cxnLst>
            <a:rect l="0" t="0" r="r" b="b"/>
            <a:pathLst>
              <a:path w="384" h="448">
                <a:moveTo>
                  <a:pt x="0" y="384"/>
                </a:moveTo>
                <a:cubicBezTo>
                  <a:pt x="112" y="416"/>
                  <a:pt x="224" y="448"/>
                  <a:pt x="288" y="384"/>
                </a:cubicBezTo>
                <a:cubicBezTo>
                  <a:pt x="352" y="320"/>
                  <a:pt x="368" y="64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6" name="Freeform 78"/>
          <p:cNvSpPr>
            <a:spLocks/>
          </p:cNvSpPr>
          <p:nvPr/>
        </p:nvSpPr>
        <p:spPr bwMode="auto">
          <a:xfrm>
            <a:off x="4470400" y="4648200"/>
            <a:ext cx="711200" cy="609600"/>
          </a:xfrm>
          <a:custGeom>
            <a:avLst/>
            <a:gdLst/>
            <a:ahLst/>
            <a:cxnLst>
              <a:cxn ang="0">
                <a:pos x="64" y="384"/>
              </a:cxn>
              <a:cxn ang="0">
                <a:pos x="64" y="96"/>
              </a:cxn>
              <a:cxn ang="0">
                <a:pos x="448" y="0"/>
              </a:cxn>
            </a:cxnLst>
            <a:rect l="0" t="0" r="r" b="b"/>
            <a:pathLst>
              <a:path w="448" h="384">
                <a:moveTo>
                  <a:pt x="64" y="384"/>
                </a:moveTo>
                <a:cubicBezTo>
                  <a:pt x="32" y="272"/>
                  <a:pt x="0" y="160"/>
                  <a:pt x="64" y="96"/>
                </a:cubicBezTo>
                <a:cubicBezTo>
                  <a:pt x="128" y="32"/>
                  <a:pt x="384" y="16"/>
                  <a:pt x="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7" name="Freeform 79"/>
          <p:cNvSpPr>
            <a:spLocks/>
          </p:cNvSpPr>
          <p:nvPr/>
        </p:nvSpPr>
        <p:spPr bwMode="auto">
          <a:xfrm>
            <a:off x="6705600" y="4648200"/>
            <a:ext cx="609600" cy="723900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144" y="432"/>
              </a:cxn>
              <a:cxn ang="0">
                <a:pos x="0" y="0"/>
              </a:cxn>
            </a:cxnLst>
            <a:rect l="0" t="0" r="r" b="b"/>
            <a:pathLst>
              <a:path w="432" h="504">
                <a:moveTo>
                  <a:pt x="432" y="432"/>
                </a:moveTo>
                <a:cubicBezTo>
                  <a:pt x="324" y="468"/>
                  <a:pt x="216" y="504"/>
                  <a:pt x="144" y="432"/>
                </a:cubicBezTo>
                <a:cubicBezTo>
                  <a:pt x="72" y="360"/>
                  <a:pt x="24" y="7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28" name="Freeform 80"/>
          <p:cNvSpPr>
            <a:spLocks/>
          </p:cNvSpPr>
          <p:nvPr/>
        </p:nvSpPr>
        <p:spPr bwMode="auto">
          <a:xfrm>
            <a:off x="6705600" y="4648200"/>
            <a:ext cx="723900" cy="609600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432" y="144"/>
              </a:cxn>
              <a:cxn ang="0">
                <a:pos x="0" y="0"/>
              </a:cxn>
            </a:cxnLst>
            <a:rect l="0" t="0" r="r" b="b"/>
            <a:pathLst>
              <a:path w="504" h="432">
                <a:moveTo>
                  <a:pt x="432" y="432"/>
                </a:moveTo>
                <a:cubicBezTo>
                  <a:pt x="468" y="324"/>
                  <a:pt x="504" y="216"/>
                  <a:pt x="432" y="144"/>
                </a:cubicBezTo>
                <a:cubicBezTo>
                  <a:pt x="360" y="72"/>
                  <a:pt x="7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35" name="AutoShape 87"/>
          <p:cNvSpPr>
            <a:spLocks noChangeArrowheads="1"/>
          </p:cNvSpPr>
          <p:nvPr/>
        </p:nvSpPr>
        <p:spPr bwMode="auto">
          <a:xfrm>
            <a:off x="5486400" y="4038600"/>
            <a:ext cx="914400" cy="14478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0" name="AutoShape 92"/>
          <p:cNvSpPr>
            <a:spLocks noChangeArrowheads="1"/>
          </p:cNvSpPr>
          <p:nvPr/>
        </p:nvSpPr>
        <p:spPr bwMode="auto">
          <a:xfrm>
            <a:off x="4343400" y="3429000"/>
            <a:ext cx="1447800" cy="9144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3" name="AutoShape 95"/>
          <p:cNvSpPr>
            <a:spLocks noChangeArrowheads="1"/>
          </p:cNvSpPr>
          <p:nvPr/>
        </p:nvSpPr>
        <p:spPr bwMode="auto">
          <a:xfrm>
            <a:off x="6096000" y="3429000"/>
            <a:ext cx="1447800" cy="9144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34" name="AutoShape 86"/>
          <p:cNvSpPr>
            <a:spLocks noChangeArrowheads="1"/>
          </p:cNvSpPr>
          <p:nvPr/>
        </p:nvSpPr>
        <p:spPr bwMode="auto">
          <a:xfrm>
            <a:off x="5486400" y="2286000"/>
            <a:ext cx="914400" cy="14478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7" name="Freeform 99"/>
          <p:cNvSpPr>
            <a:spLocks/>
          </p:cNvSpPr>
          <p:nvPr/>
        </p:nvSpPr>
        <p:spPr bwMode="auto">
          <a:xfrm>
            <a:off x="4419600" y="1600200"/>
            <a:ext cx="15240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576" y="288"/>
              </a:cxn>
              <a:cxn ang="0">
                <a:pos x="864" y="0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216" y="368"/>
                  <a:pt x="432" y="352"/>
                  <a:pt x="576" y="288"/>
                </a:cubicBezTo>
                <a:cubicBezTo>
                  <a:pt x="720" y="224"/>
                  <a:pt x="816" y="48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8" name="Freeform 100"/>
          <p:cNvSpPr>
            <a:spLocks/>
          </p:cNvSpPr>
          <p:nvPr/>
        </p:nvSpPr>
        <p:spPr bwMode="auto">
          <a:xfrm>
            <a:off x="3657600" y="2362200"/>
            <a:ext cx="609600" cy="1524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288" y="576"/>
              </a:cxn>
              <a:cxn ang="0">
                <a:pos x="0" y="864"/>
              </a:cxn>
            </a:cxnLst>
            <a:rect l="0" t="0" r="r" b="b"/>
            <a:pathLst>
              <a:path w="384" h="864">
                <a:moveTo>
                  <a:pt x="384" y="0"/>
                </a:moveTo>
                <a:cubicBezTo>
                  <a:pt x="368" y="216"/>
                  <a:pt x="352" y="432"/>
                  <a:pt x="288" y="576"/>
                </a:cubicBezTo>
                <a:cubicBezTo>
                  <a:pt x="224" y="720"/>
                  <a:pt x="48" y="816"/>
                  <a:pt x="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49" name="Freeform 101"/>
          <p:cNvSpPr>
            <a:spLocks/>
          </p:cNvSpPr>
          <p:nvPr/>
        </p:nvSpPr>
        <p:spPr bwMode="auto">
          <a:xfrm>
            <a:off x="3657600" y="3886200"/>
            <a:ext cx="609600" cy="1524000"/>
          </a:xfrm>
          <a:custGeom>
            <a:avLst/>
            <a:gdLst/>
            <a:ahLst/>
            <a:cxnLst>
              <a:cxn ang="0">
                <a:pos x="384" y="86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384" h="864">
                <a:moveTo>
                  <a:pt x="384" y="864"/>
                </a:moveTo>
                <a:cubicBezTo>
                  <a:pt x="368" y="648"/>
                  <a:pt x="352" y="432"/>
                  <a:pt x="288" y="288"/>
                </a:cubicBezTo>
                <a:cubicBezTo>
                  <a:pt x="224" y="14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0" name="Freeform 102"/>
          <p:cNvSpPr>
            <a:spLocks/>
          </p:cNvSpPr>
          <p:nvPr/>
        </p:nvSpPr>
        <p:spPr bwMode="auto">
          <a:xfrm>
            <a:off x="4419600" y="5562600"/>
            <a:ext cx="15240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96"/>
              </a:cxn>
              <a:cxn ang="0">
                <a:pos x="864" y="384"/>
              </a:cxn>
            </a:cxnLst>
            <a:rect l="0" t="0" r="r" b="b"/>
            <a:pathLst>
              <a:path w="864" h="384">
                <a:moveTo>
                  <a:pt x="0" y="0"/>
                </a:moveTo>
                <a:cubicBezTo>
                  <a:pt x="216" y="16"/>
                  <a:pt x="432" y="32"/>
                  <a:pt x="576" y="96"/>
                </a:cubicBezTo>
                <a:cubicBezTo>
                  <a:pt x="720" y="160"/>
                  <a:pt x="816" y="336"/>
                  <a:pt x="864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1" name="Freeform 103"/>
          <p:cNvSpPr>
            <a:spLocks/>
          </p:cNvSpPr>
          <p:nvPr/>
        </p:nvSpPr>
        <p:spPr bwMode="auto">
          <a:xfrm>
            <a:off x="5943600" y="5562600"/>
            <a:ext cx="1524000" cy="609600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288" y="96"/>
              </a:cxn>
              <a:cxn ang="0">
                <a:pos x="0" y="384"/>
              </a:cxn>
            </a:cxnLst>
            <a:rect l="0" t="0" r="r" b="b"/>
            <a:pathLst>
              <a:path w="864" h="384">
                <a:moveTo>
                  <a:pt x="864" y="0"/>
                </a:moveTo>
                <a:cubicBezTo>
                  <a:pt x="648" y="16"/>
                  <a:pt x="432" y="32"/>
                  <a:pt x="288" y="96"/>
                </a:cubicBezTo>
                <a:cubicBezTo>
                  <a:pt x="144" y="160"/>
                  <a:pt x="48" y="336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2" name="Freeform 104"/>
          <p:cNvSpPr>
            <a:spLocks/>
          </p:cNvSpPr>
          <p:nvPr/>
        </p:nvSpPr>
        <p:spPr bwMode="auto">
          <a:xfrm>
            <a:off x="7620000" y="3886200"/>
            <a:ext cx="609600" cy="15240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288"/>
              </a:cxn>
              <a:cxn ang="0">
                <a:pos x="384" y="0"/>
              </a:cxn>
            </a:cxnLst>
            <a:rect l="0" t="0" r="r" b="b"/>
            <a:pathLst>
              <a:path w="384" h="864">
                <a:moveTo>
                  <a:pt x="0" y="864"/>
                </a:moveTo>
                <a:cubicBezTo>
                  <a:pt x="16" y="648"/>
                  <a:pt x="32" y="432"/>
                  <a:pt x="96" y="288"/>
                </a:cubicBezTo>
                <a:cubicBezTo>
                  <a:pt x="160" y="144"/>
                  <a:pt x="336" y="4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3" name="Freeform 105"/>
          <p:cNvSpPr>
            <a:spLocks/>
          </p:cNvSpPr>
          <p:nvPr/>
        </p:nvSpPr>
        <p:spPr bwMode="auto">
          <a:xfrm>
            <a:off x="5943600" y="3886200"/>
            <a:ext cx="22860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480" y="48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120" y="1080"/>
                  <a:pt x="240" y="720"/>
                  <a:pt x="480" y="480"/>
                </a:cubicBezTo>
                <a:cubicBezTo>
                  <a:pt x="720" y="240"/>
                  <a:pt x="1280" y="8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4" name="Freeform 106"/>
          <p:cNvSpPr>
            <a:spLocks/>
          </p:cNvSpPr>
          <p:nvPr/>
        </p:nvSpPr>
        <p:spPr bwMode="auto">
          <a:xfrm>
            <a:off x="7620000" y="2362200"/>
            <a:ext cx="6096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384" y="864"/>
              </a:cxn>
            </a:cxnLst>
            <a:rect l="0" t="0" r="r" b="b"/>
            <a:pathLst>
              <a:path w="384" h="864">
                <a:moveTo>
                  <a:pt x="0" y="0"/>
                </a:moveTo>
                <a:cubicBezTo>
                  <a:pt x="16" y="216"/>
                  <a:pt x="32" y="432"/>
                  <a:pt x="96" y="576"/>
                </a:cubicBezTo>
                <a:cubicBezTo>
                  <a:pt x="160" y="720"/>
                  <a:pt x="336" y="816"/>
                  <a:pt x="38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5" name="Freeform 107"/>
          <p:cNvSpPr>
            <a:spLocks/>
          </p:cNvSpPr>
          <p:nvPr/>
        </p:nvSpPr>
        <p:spPr bwMode="auto">
          <a:xfrm>
            <a:off x="5943600" y="1600200"/>
            <a:ext cx="1524000" cy="609600"/>
          </a:xfrm>
          <a:custGeom>
            <a:avLst/>
            <a:gdLst/>
            <a:ahLst/>
            <a:cxnLst>
              <a:cxn ang="0">
                <a:pos x="864" y="38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864" h="384">
                <a:moveTo>
                  <a:pt x="864" y="384"/>
                </a:moveTo>
                <a:cubicBezTo>
                  <a:pt x="648" y="368"/>
                  <a:pt x="432" y="352"/>
                  <a:pt x="288" y="288"/>
                </a:cubicBezTo>
                <a:cubicBezTo>
                  <a:pt x="144" y="22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6" name="Oval 108"/>
          <p:cNvSpPr>
            <a:spLocks noChangeArrowheads="1"/>
          </p:cNvSpPr>
          <p:nvPr/>
        </p:nvSpPr>
        <p:spPr bwMode="auto">
          <a:xfrm>
            <a:off x="5791200" y="2514600"/>
            <a:ext cx="304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7" name="Oval 109"/>
          <p:cNvSpPr>
            <a:spLocks noChangeArrowheads="1"/>
          </p:cNvSpPr>
          <p:nvPr/>
        </p:nvSpPr>
        <p:spPr bwMode="auto">
          <a:xfrm>
            <a:off x="5791200" y="4343400"/>
            <a:ext cx="304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59" name="Oval 111"/>
          <p:cNvSpPr>
            <a:spLocks noChangeArrowheads="1"/>
          </p:cNvSpPr>
          <p:nvPr/>
        </p:nvSpPr>
        <p:spPr bwMode="auto">
          <a:xfrm>
            <a:off x="6400800" y="36576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760" name="Oval 112"/>
          <p:cNvSpPr>
            <a:spLocks noChangeArrowheads="1"/>
          </p:cNvSpPr>
          <p:nvPr/>
        </p:nvSpPr>
        <p:spPr bwMode="auto">
          <a:xfrm>
            <a:off x="4572000" y="3657600"/>
            <a:ext cx="914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657600" y="3886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943600" y="16002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81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24000"/>
            <a:ext cx="4591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7162800"/>
            <a:ext cx="4591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2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1000"/>
                                        <p:tgtEl>
                                          <p:spTgt spid="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1000"/>
                                        <p:tgtEl>
                                          <p:spTgt spid="2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0" dur="1000"/>
                                        <p:tgtEl>
                                          <p:spTgt spid="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93" grpId="0" animBg="1"/>
      <p:bldP spid="27694" grpId="0" animBg="1"/>
      <p:bldP spid="27695" grpId="0" animBg="1"/>
      <p:bldP spid="27696" grpId="0" animBg="1"/>
      <p:bldP spid="27697" grpId="0" animBg="1"/>
      <p:bldP spid="27698" grpId="0" animBg="1"/>
      <p:bldP spid="27699" grpId="0" animBg="1"/>
      <p:bldP spid="27700" grpId="0" animBg="1"/>
      <p:bldP spid="27702" grpId="0" animBg="1"/>
      <p:bldP spid="27708" grpId="0" animBg="1"/>
      <p:bldP spid="27709" grpId="0" animBg="1"/>
      <p:bldP spid="27710" grpId="0" animBg="1"/>
      <p:bldP spid="27711" grpId="0" animBg="1"/>
      <p:bldP spid="27712" grpId="0" animBg="1"/>
      <p:bldP spid="27713" grpId="0" animBg="1"/>
      <p:bldP spid="27714" grpId="0" animBg="1"/>
      <p:bldP spid="27715" grpId="0" animBg="1"/>
      <p:bldP spid="27716" grpId="0" animBg="1"/>
      <p:bldP spid="27718" grpId="0" animBg="1"/>
      <p:bldP spid="27721" grpId="0" animBg="1"/>
      <p:bldP spid="27722" grpId="0" animBg="1"/>
      <p:bldP spid="27723" grpId="0" animBg="1"/>
      <p:bldP spid="27724" grpId="0" animBg="1"/>
      <p:bldP spid="27725" grpId="0" animBg="1"/>
      <p:bldP spid="27726" grpId="0" animBg="1"/>
      <p:bldP spid="27727" grpId="0" animBg="1"/>
      <p:bldP spid="27728" grpId="0" animBg="1"/>
      <p:bldP spid="27735" grpId="0" animBg="1"/>
      <p:bldP spid="27740" grpId="0" animBg="1"/>
      <p:bldP spid="27743" grpId="0" animBg="1"/>
      <p:bldP spid="27734" grpId="0" animBg="1"/>
      <p:bldP spid="27747" grpId="0" animBg="1"/>
      <p:bldP spid="27748" grpId="0" animBg="1"/>
      <p:bldP spid="27749" grpId="0" animBg="1"/>
      <p:bldP spid="27750" grpId="0" animBg="1"/>
      <p:bldP spid="27751" grpId="0" animBg="1"/>
      <p:bldP spid="27752" grpId="0" animBg="1"/>
      <p:bldP spid="27753" grpId="0" animBg="1"/>
      <p:bldP spid="27754" grpId="0" animBg="1"/>
      <p:bldP spid="27755" grpId="0" animBg="1"/>
      <p:bldP spid="27756" grpId="0" animBg="1"/>
      <p:bldP spid="27757" grpId="0" animBg="1"/>
      <p:bldP spid="27759" grpId="0" animBg="1"/>
      <p:bldP spid="277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19200" y="2286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1219200" y="2286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1219200" y="228600"/>
            <a:ext cx="2741613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279525" y="16002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590800" y="228600"/>
            <a:ext cx="1588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pic>
        <p:nvPicPr>
          <p:cNvPr id="11395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7241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51" name="Text Box 327"/>
          <p:cNvSpPr txBox="1">
            <a:spLocks noChangeArrowheads="1"/>
          </p:cNvSpPr>
          <p:nvPr/>
        </p:nvSpPr>
        <p:spPr bwMode="auto">
          <a:xfrm>
            <a:off x="1981200" y="3048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</a:p>
        </p:txBody>
      </p:sp>
      <p:sp>
        <p:nvSpPr>
          <p:cNvPr id="26953" name="Text Box 329"/>
          <p:cNvSpPr txBox="1">
            <a:spLocks noChangeArrowheads="1"/>
          </p:cNvSpPr>
          <p:nvPr/>
        </p:nvSpPr>
        <p:spPr bwMode="auto">
          <a:xfrm>
            <a:off x="1828800" y="64611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</a:p>
        </p:txBody>
      </p:sp>
      <p:sp>
        <p:nvSpPr>
          <p:cNvPr id="26954" name="Text Box 330"/>
          <p:cNvSpPr txBox="1">
            <a:spLocks noChangeArrowheads="1"/>
          </p:cNvSpPr>
          <p:nvPr/>
        </p:nvSpPr>
        <p:spPr bwMode="auto">
          <a:xfrm>
            <a:off x="6324600" y="6430963"/>
            <a:ext cx="114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</a:p>
        </p:txBody>
      </p:sp>
      <p:sp>
        <p:nvSpPr>
          <p:cNvPr id="26955" name="Text Box 331"/>
          <p:cNvSpPr txBox="1">
            <a:spLocks noChangeArrowheads="1"/>
          </p:cNvSpPr>
          <p:nvPr/>
        </p:nvSpPr>
        <p:spPr bwMode="auto">
          <a:xfrm>
            <a:off x="6400800" y="3048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</a:p>
        </p:txBody>
      </p:sp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1219200" y="35052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199" name="Line 9"/>
          <p:cNvSpPr>
            <a:spLocks noChangeShapeType="1"/>
          </p:cNvSpPr>
          <p:nvPr/>
        </p:nvSpPr>
        <p:spPr bwMode="auto">
          <a:xfrm>
            <a:off x="1219200" y="35052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0" name="Line 10"/>
          <p:cNvSpPr>
            <a:spLocks noChangeShapeType="1"/>
          </p:cNvSpPr>
          <p:nvPr/>
        </p:nvSpPr>
        <p:spPr bwMode="auto">
          <a:xfrm flipV="1">
            <a:off x="1219200" y="3505200"/>
            <a:ext cx="2741613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1" name="Line 13"/>
          <p:cNvSpPr>
            <a:spLocks noChangeShapeType="1"/>
          </p:cNvSpPr>
          <p:nvPr/>
        </p:nvSpPr>
        <p:spPr bwMode="auto">
          <a:xfrm flipH="1">
            <a:off x="1219200" y="35052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2" name="Line 14"/>
          <p:cNvSpPr>
            <a:spLocks noChangeShapeType="1"/>
          </p:cNvSpPr>
          <p:nvPr/>
        </p:nvSpPr>
        <p:spPr bwMode="auto">
          <a:xfrm>
            <a:off x="1219200" y="48768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3" name="Line 15"/>
          <p:cNvSpPr>
            <a:spLocks noChangeShapeType="1"/>
          </p:cNvSpPr>
          <p:nvPr/>
        </p:nvSpPr>
        <p:spPr bwMode="auto">
          <a:xfrm flipV="1">
            <a:off x="2590800" y="48768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4" name="Line 16"/>
          <p:cNvSpPr>
            <a:spLocks noChangeShapeType="1"/>
          </p:cNvSpPr>
          <p:nvPr/>
        </p:nvSpPr>
        <p:spPr bwMode="auto">
          <a:xfrm>
            <a:off x="2590800" y="35052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5" name="Line 18"/>
          <p:cNvSpPr>
            <a:spLocks noChangeShapeType="1"/>
          </p:cNvSpPr>
          <p:nvPr/>
        </p:nvSpPr>
        <p:spPr bwMode="auto">
          <a:xfrm>
            <a:off x="1219200" y="40386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6" name="Line 19"/>
          <p:cNvSpPr>
            <a:spLocks noChangeShapeType="1"/>
          </p:cNvSpPr>
          <p:nvPr/>
        </p:nvSpPr>
        <p:spPr bwMode="auto">
          <a:xfrm>
            <a:off x="1752600" y="35052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7" name="Line 20"/>
          <p:cNvSpPr>
            <a:spLocks noChangeShapeType="1"/>
          </p:cNvSpPr>
          <p:nvPr/>
        </p:nvSpPr>
        <p:spPr bwMode="auto">
          <a:xfrm>
            <a:off x="3429000" y="57150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8" name="Line 21"/>
          <p:cNvSpPr>
            <a:spLocks noChangeShapeType="1"/>
          </p:cNvSpPr>
          <p:nvPr/>
        </p:nvSpPr>
        <p:spPr bwMode="auto">
          <a:xfrm>
            <a:off x="3429000" y="35052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09" name="Line 22"/>
          <p:cNvSpPr>
            <a:spLocks noChangeShapeType="1"/>
          </p:cNvSpPr>
          <p:nvPr/>
        </p:nvSpPr>
        <p:spPr bwMode="auto">
          <a:xfrm>
            <a:off x="1676400" y="57150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0" name="Line 23"/>
          <p:cNvSpPr>
            <a:spLocks noChangeShapeType="1"/>
          </p:cNvSpPr>
          <p:nvPr/>
        </p:nvSpPr>
        <p:spPr bwMode="auto">
          <a:xfrm>
            <a:off x="1219200" y="57150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1" name="Line 24"/>
          <p:cNvSpPr>
            <a:spLocks noChangeShapeType="1"/>
          </p:cNvSpPr>
          <p:nvPr/>
        </p:nvSpPr>
        <p:spPr bwMode="auto">
          <a:xfrm>
            <a:off x="3429000" y="57150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2" name="Line 25"/>
          <p:cNvSpPr>
            <a:spLocks noChangeShapeType="1"/>
          </p:cNvSpPr>
          <p:nvPr/>
        </p:nvSpPr>
        <p:spPr bwMode="auto">
          <a:xfrm>
            <a:off x="3429000" y="40386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3" name="Freeform 45"/>
          <p:cNvSpPr>
            <a:spLocks/>
          </p:cNvSpPr>
          <p:nvPr/>
        </p:nvSpPr>
        <p:spPr bwMode="auto">
          <a:xfrm>
            <a:off x="3429000" y="5715000"/>
            <a:ext cx="549275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"/>
              </a:cxn>
              <a:cxn ang="0">
                <a:pos x="576" y="0"/>
              </a:cxn>
            </a:cxnLst>
            <a:rect l="0" t="0" r="r" b="b"/>
            <a:pathLst>
              <a:path w="576" h="96">
                <a:moveTo>
                  <a:pt x="0" y="0"/>
                </a:moveTo>
                <a:cubicBezTo>
                  <a:pt x="96" y="48"/>
                  <a:pt x="192" y="96"/>
                  <a:pt x="288" y="96"/>
                </a:cubicBezTo>
                <a:cubicBezTo>
                  <a:pt x="384" y="96"/>
                  <a:pt x="528" y="16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4" name="Freeform 46"/>
          <p:cNvSpPr>
            <a:spLocks/>
          </p:cNvSpPr>
          <p:nvPr/>
        </p:nvSpPr>
        <p:spPr bwMode="auto">
          <a:xfrm>
            <a:off x="3429000" y="5715000"/>
            <a:ext cx="92075" cy="54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0" y="576"/>
              </a:cxn>
            </a:cxnLst>
            <a:rect l="0" t="0" r="r" b="b"/>
            <a:pathLst>
              <a:path w="96" h="576">
                <a:moveTo>
                  <a:pt x="0" y="0"/>
                </a:moveTo>
                <a:cubicBezTo>
                  <a:pt x="48" y="96"/>
                  <a:pt x="96" y="192"/>
                  <a:pt x="96" y="288"/>
                </a:cubicBezTo>
                <a:cubicBezTo>
                  <a:pt x="96" y="384"/>
                  <a:pt x="16" y="528"/>
                  <a:pt x="0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5" name="Freeform 47"/>
          <p:cNvSpPr>
            <a:spLocks/>
          </p:cNvSpPr>
          <p:nvPr/>
        </p:nvSpPr>
        <p:spPr bwMode="auto">
          <a:xfrm>
            <a:off x="1219200" y="5715000"/>
            <a:ext cx="549275" cy="92075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288" y="96"/>
              </a:cxn>
              <a:cxn ang="0">
                <a:pos x="0" y="0"/>
              </a:cxn>
            </a:cxnLst>
            <a:rect l="0" t="0" r="r" b="b"/>
            <a:pathLst>
              <a:path w="576" h="96">
                <a:moveTo>
                  <a:pt x="576" y="0"/>
                </a:moveTo>
                <a:cubicBezTo>
                  <a:pt x="480" y="48"/>
                  <a:pt x="384" y="96"/>
                  <a:pt x="288" y="96"/>
                </a:cubicBezTo>
                <a:cubicBezTo>
                  <a:pt x="192" y="96"/>
                  <a:pt x="48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6" name="Freeform 48"/>
          <p:cNvSpPr>
            <a:spLocks/>
          </p:cNvSpPr>
          <p:nvPr/>
        </p:nvSpPr>
        <p:spPr bwMode="auto">
          <a:xfrm>
            <a:off x="1600200" y="5715000"/>
            <a:ext cx="92075" cy="549275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288"/>
              </a:cxn>
              <a:cxn ang="0">
                <a:pos x="96" y="576"/>
              </a:cxn>
            </a:cxnLst>
            <a:rect l="0" t="0" r="r" b="b"/>
            <a:pathLst>
              <a:path w="96" h="576">
                <a:moveTo>
                  <a:pt x="96" y="0"/>
                </a:moveTo>
                <a:cubicBezTo>
                  <a:pt x="48" y="96"/>
                  <a:pt x="0" y="192"/>
                  <a:pt x="0" y="288"/>
                </a:cubicBezTo>
                <a:cubicBezTo>
                  <a:pt x="0" y="384"/>
                  <a:pt x="80" y="528"/>
                  <a:pt x="96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7" name="Freeform 49"/>
          <p:cNvSpPr>
            <a:spLocks/>
          </p:cNvSpPr>
          <p:nvPr/>
        </p:nvSpPr>
        <p:spPr bwMode="auto">
          <a:xfrm>
            <a:off x="1219200" y="3886200"/>
            <a:ext cx="549275" cy="92075"/>
          </a:xfrm>
          <a:custGeom>
            <a:avLst/>
            <a:gdLst/>
            <a:ahLst/>
            <a:cxnLst>
              <a:cxn ang="0">
                <a:pos x="576" y="96"/>
              </a:cxn>
              <a:cxn ang="0">
                <a:pos x="288" y="0"/>
              </a:cxn>
              <a:cxn ang="0">
                <a:pos x="0" y="96"/>
              </a:cxn>
            </a:cxnLst>
            <a:rect l="0" t="0" r="r" b="b"/>
            <a:pathLst>
              <a:path w="576" h="96">
                <a:moveTo>
                  <a:pt x="576" y="96"/>
                </a:moveTo>
                <a:cubicBezTo>
                  <a:pt x="480" y="48"/>
                  <a:pt x="384" y="0"/>
                  <a:pt x="288" y="0"/>
                </a:cubicBezTo>
                <a:cubicBezTo>
                  <a:pt x="192" y="0"/>
                  <a:pt x="48" y="8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8" name="Freeform 50"/>
          <p:cNvSpPr>
            <a:spLocks/>
          </p:cNvSpPr>
          <p:nvPr/>
        </p:nvSpPr>
        <p:spPr bwMode="auto">
          <a:xfrm>
            <a:off x="1600200" y="3505200"/>
            <a:ext cx="152400" cy="549275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19" name="Freeform 51"/>
          <p:cNvSpPr>
            <a:spLocks/>
          </p:cNvSpPr>
          <p:nvPr/>
        </p:nvSpPr>
        <p:spPr bwMode="auto">
          <a:xfrm>
            <a:off x="3429000" y="3886200"/>
            <a:ext cx="549275" cy="920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88" y="0"/>
              </a:cxn>
              <a:cxn ang="0">
                <a:pos x="576" y="96"/>
              </a:cxn>
            </a:cxnLst>
            <a:rect l="0" t="0" r="r" b="b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528" y="80"/>
                  <a:pt x="576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0" name="Freeform 52"/>
          <p:cNvSpPr>
            <a:spLocks/>
          </p:cNvSpPr>
          <p:nvPr/>
        </p:nvSpPr>
        <p:spPr bwMode="auto">
          <a:xfrm>
            <a:off x="3429000" y="3505200"/>
            <a:ext cx="92075" cy="549275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96" y="288"/>
              </a:cxn>
              <a:cxn ang="0">
                <a:pos x="0" y="0"/>
              </a:cxn>
            </a:cxnLst>
            <a:rect l="0" t="0" r="r" b="b"/>
            <a:pathLst>
              <a:path w="96" h="576">
                <a:moveTo>
                  <a:pt x="0" y="576"/>
                </a:moveTo>
                <a:cubicBezTo>
                  <a:pt x="48" y="480"/>
                  <a:pt x="96" y="384"/>
                  <a:pt x="96" y="288"/>
                </a:cubicBezTo>
                <a:cubicBezTo>
                  <a:pt x="96" y="192"/>
                  <a:pt x="16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1" name="Freeform 54"/>
          <p:cNvSpPr>
            <a:spLocks/>
          </p:cNvSpPr>
          <p:nvPr/>
        </p:nvSpPr>
        <p:spPr bwMode="auto">
          <a:xfrm>
            <a:off x="1524000" y="3505200"/>
            <a:ext cx="106363" cy="365125"/>
          </a:xfrm>
          <a:custGeom>
            <a:avLst/>
            <a:gdLst/>
            <a:ahLst/>
            <a:cxnLst>
              <a:cxn ang="0">
                <a:pos x="16" y="384"/>
              </a:cxn>
              <a:cxn ang="0">
                <a:pos x="16" y="192"/>
              </a:cxn>
              <a:cxn ang="0">
                <a:pos x="112" y="0"/>
              </a:cxn>
            </a:cxnLst>
            <a:rect l="0" t="0" r="r" b="b"/>
            <a:pathLst>
              <a:path w="112" h="384">
                <a:moveTo>
                  <a:pt x="16" y="384"/>
                </a:moveTo>
                <a:cubicBezTo>
                  <a:pt x="8" y="320"/>
                  <a:pt x="0" y="256"/>
                  <a:pt x="16" y="192"/>
                </a:cubicBezTo>
                <a:cubicBezTo>
                  <a:pt x="32" y="128"/>
                  <a:pt x="96" y="32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2" name="Freeform 60"/>
          <p:cNvSpPr>
            <a:spLocks/>
          </p:cNvSpPr>
          <p:nvPr/>
        </p:nvSpPr>
        <p:spPr bwMode="auto">
          <a:xfrm>
            <a:off x="1219200" y="3810000"/>
            <a:ext cx="365125" cy="106363"/>
          </a:xfrm>
          <a:custGeom>
            <a:avLst/>
            <a:gdLst/>
            <a:ahLst/>
            <a:cxnLst>
              <a:cxn ang="0">
                <a:pos x="384" y="16"/>
              </a:cxn>
              <a:cxn ang="0">
                <a:pos x="192" y="16"/>
              </a:cxn>
              <a:cxn ang="0">
                <a:pos x="0" y="112"/>
              </a:cxn>
            </a:cxnLst>
            <a:rect l="0" t="0" r="r" b="b"/>
            <a:pathLst>
              <a:path w="384" h="112">
                <a:moveTo>
                  <a:pt x="384" y="16"/>
                </a:moveTo>
                <a:cubicBezTo>
                  <a:pt x="320" y="8"/>
                  <a:pt x="256" y="0"/>
                  <a:pt x="192" y="16"/>
                </a:cubicBezTo>
                <a:cubicBezTo>
                  <a:pt x="128" y="32"/>
                  <a:pt x="32" y="96"/>
                  <a:pt x="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3" name="Freeform 61"/>
          <p:cNvSpPr>
            <a:spLocks/>
          </p:cNvSpPr>
          <p:nvPr/>
        </p:nvSpPr>
        <p:spPr bwMode="auto">
          <a:xfrm>
            <a:off x="3657600" y="3810000"/>
            <a:ext cx="365125" cy="10636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6"/>
              </a:cxn>
              <a:cxn ang="0">
                <a:pos x="384" y="112"/>
              </a:cxn>
            </a:cxnLst>
            <a:rect l="0" t="0" r="r" b="b"/>
            <a:pathLst>
              <a:path w="384" h="112">
                <a:moveTo>
                  <a:pt x="0" y="16"/>
                </a:moveTo>
                <a:cubicBezTo>
                  <a:pt x="64" y="8"/>
                  <a:pt x="128" y="0"/>
                  <a:pt x="192" y="16"/>
                </a:cubicBezTo>
                <a:cubicBezTo>
                  <a:pt x="256" y="32"/>
                  <a:pt x="352" y="96"/>
                  <a:pt x="384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4" name="Freeform 62"/>
          <p:cNvSpPr>
            <a:spLocks/>
          </p:cNvSpPr>
          <p:nvPr/>
        </p:nvSpPr>
        <p:spPr bwMode="auto">
          <a:xfrm>
            <a:off x="3505200" y="3505200"/>
            <a:ext cx="106363" cy="365125"/>
          </a:xfrm>
          <a:custGeom>
            <a:avLst/>
            <a:gdLst/>
            <a:ahLst/>
            <a:cxnLst>
              <a:cxn ang="0">
                <a:pos x="96" y="384"/>
              </a:cxn>
              <a:cxn ang="0">
                <a:pos x="96" y="192"/>
              </a:cxn>
              <a:cxn ang="0">
                <a:pos x="0" y="0"/>
              </a:cxn>
            </a:cxnLst>
            <a:rect l="0" t="0" r="r" b="b"/>
            <a:pathLst>
              <a:path w="112" h="384">
                <a:moveTo>
                  <a:pt x="96" y="384"/>
                </a:moveTo>
                <a:cubicBezTo>
                  <a:pt x="104" y="320"/>
                  <a:pt x="112" y="256"/>
                  <a:pt x="96" y="192"/>
                </a:cubicBezTo>
                <a:cubicBezTo>
                  <a:pt x="80" y="128"/>
                  <a:pt x="16" y="3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5" name="Freeform 63"/>
          <p:cNvSpPr>
            <a:spLocks/>
          </p:cNvSpPr>
          <p:nvPr/>
        </p:nvSpPr>
        <p:spPr bwMode="auto">
          <a:xfrm>
            <a:off x="1524000" y="5943600"/>
            <a:ext cx="106363" cy="3651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92"/>
              </a:cxn>
              <a:cxn ang="0">
                <a:pos x="112" y="384"/>
              </a:cxn>
            </a:cxnLst>
            <a:rect l="0" t="0" r="r" b="b"/>
            <a:pathLst>
              <a:path w="112" h="384">
                <a:moveTo>
                  <a:pt x="16" y="0"/>
                </a:moveTo>
                <a:cubicBezTo>
                  <a:pt x="8" y="64"/>
                  <a:pt x="0" y="128"/>
                  <a:pt x="16" y="192"/>
                </a:cubicBezTo>
                <a:cubicBezTo>
                  <a:pt x="32" y="256"/>
                  <a:pt x="96" y="352"/>
                  <a:pt x="112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6" name="Freeform 64"/>
          <p:cNvSpPr>
            <a:spLocks/>
          </p:cNvSpPr>
          <p:nvPr/>
        </p:nvSpPr>
        <p:spPr bwMode="auto">
          <a:xfrm>
            <a:off x="1219200" y="5791200"/>
            <a:ext cx="365125" cy="106363"/>
          </a:xfrm>
          <a:custGeom>
            <a:avLst/>
            <a:gdLst/>
            <a:ahLst/>
            <a:cxnLst>
              <a:cxn ang="0">
                <a:pos x="384" y="96"/>
              </a:cxn>
              <a:cxn ang="0">
                <a:pos x="192" y="96"/>
              </a:cxn>
              <a:cxn ang="0">
                <a:pos x="0" y="0"/>
              </a:cxn>
            </a:cxnLst>
            <a:rect l="0" t="0" r="r" b="b"/>
            <a:pathLst>
              <a:path w="384" h="112">
                <a:moveTo>
                  <a:pt x="384" y="96"/>
                </a:moveTo>
                <a:cubicBezTo>
                  <a:pt x="320" y="104"/>
                  <a:pt x="256" y="112"/>
                  <a:pt x="192" y="96"/>
                </a:cubicBezTo>
                <a:cubicBezTo>
                  <a:pt x="128" y="80"/>
                  <a:pt x="32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7" name="Freeform 65"/>
          <p:cNvSpPr>
            <a:spLocks/>
          </p:cNvSpPr>
          <p:nvPr/>
        </p:nvSpPr>
        <p:spPr bwMode="auto">
          <a:xfrm>
            <a:off x="3581400" y="5867400"/>
            <a:ext cx="365125" cy="7461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96"/>
              </a:cxn>
              <a:cxn ang="0">
                <a:pos x="384" y="0"/>
              </a:cxn>
            </a:cxnLst>
            <a:rect l="0" t="0" r="r" b="b"/>
            <a:pathLst>
              <a:path w="384" h="112">
                <a:moveTo>
                  <a:pt x="0" y="96"/>
                </a:moveTo>
                <a:cubicBezTo>
                  <a:pt x="64" y="104"/>
                  <a:pt x="128" y="112"/>
                  <a:pt x="192" y="96"/>
                </a:cubicBezTo>
                <a:cubicBezTo>
                  <a:pt x="256" y="80"/>
                  <a:pt x="352" y="16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8" name="Freeform 66"/>
          <p:cNvSpPr>
            <a:spLocks/>
          </p:cNvSpPr>
          <p:nvPr/>
        </p:nvSpPr>
        <p:spPr bwMode="auto">
          <a:xfrm>
            <a:off x="3505200" y="5943600"/>
            <a:ext cx="152400" cy="288925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0" y="384"/>
              </a:cxn>
            </a:cxnLst>
            <a:rect l="0" t="0" r="r" b="b"/>
            <a:pathLst>
              <a:path w="112" h="384">
                <a:moveTo>
                  <a:pt x="96" y="0"/>
                </a:moveTo>
                <a:cubicBezTo>
                  <a:pt x="104" y="64"/>
                  <a:pt x="112" y="128"/>
                  <a:pt x="96" y="192"/>
                </a:cubicBezTo>
                <a:cubicBezTo>
                  <a:pt x="80" y="256"/>
                  <a:pt x="16" y="352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29" name="Freeform 67"/>
          <p:cNvSpPr>
            <a:spLocks/>
          </p:cNvSpPr>
          <p:nvPr/>
        </p:nvSpPr>
        <p:spPr bwMode="auto">
          <a:xfrm>
            <a:off x="1219200" y="3505200"/>
            <a:ext cx="1371600" cy="13716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960" y="96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360" y="1320"/>
                  <a:pt x="720" y="1200"/>
                  <a:pt x="960" y="960"/>
                </a:cubicBezTo>
                <a:cubicBezTo>
                  <a:pt x="1200" y="720"/>
                  <a:pt x="1360" y="16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0" name="Freeform 68"/>
          <p:cNvSpPr>
            <a:spLocks/>
          </p:cNvSpPr>
          <p:nvPr/>
        </p:nvSpPr>
        <p:spPr bwMode="auto">
          <a:xfrm>
            <a:off x="2590800" y="3505200"/>
            <a:ext cx="13716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960"/>
              </a:cxn>
              <a:cxn ang="0">
                <a:pos x="1440" y="1440"/>
              </a:cxn>
            </a:cxnLst>
            <a:rect l="0" t="0" r="r" b="b"/>
            <a:pathLst>
              <a:path w="1440" h="1440">
                <a:moveTo>
                  <a:pt x="0" y="0"/>
                </a:moveTo>
                <a:cubicBezTo>
                  <a:pt x="120" y="360"/>
                  <a:pt x="240" y="720"/>
                  <a:pt x="480" y="960"/>
                </a:cubicBezTo>
                <a:cubicBezTo>
                  <a:pt x="720" y="1200"/>
                  <a:pt x="1280" y="1360"/>
                  <a:pt x="1440" y="1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1" name="Freeform 70"/>
          <p:cNvSpPr>
            <a:spLocks/>
          </p:cNvSpPr>
          <p:nvPr/>
        </p:nvSpPr>
        <p:spPr bwMode="auto">
          <a:xfrm>
            <a:off x="1219200" y="4876800"/>
            <a:ext cx="1371600" cy="1371600"/>
          </a:xfrm>
          <a:custGeom>
            <a:avLst/>
            <a:gdLst/>
            <a:ahLst/>
            <a:cxnLst>
              <a:cxn ang="0">
                <a:pos x="1440" y="1440"/>
              </a:cxn>
              <a:cxn ang="0">
                <a:pos x="960" y="480"/>
              </a:cxn>
              <a:cxn ang="0">
                <a:pos x="0" y="0"/>
              </a:cxn>
            </a:cxnLst>
            <a:rect l="0" t="0" r="r" b="b"/>
            <a:pathLst>
              <a:path w="1440" h="1440">
                <a:moveTo>
                  <a:pt x="1440" y="1440"/>
                </a:moveTo>
                <a:cubicBezTo>
                  <a:pt x="1320" y="1080"/>
                  <a:pt x="1200" y="720"/>
                  <a:pt x="960" y="480"/>
                </a:cubicBezTo>
                <a:cubicBezTo>
                  <a:pt x="720" y="240"/>
                  <a:pt x="160" y="8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2" name="Freeform 73"/>
          <p:cNvSpPr>
            <a:spLocks/>
          </p:cNvSpPr>
          <p:nvPr/>
        </p:nvSpPr>
        <p:spPr bwMode="auto">
          <a:xfrm>
            <a:off x="1752600" y="3962400"/>
            <a:ext cx="365125" cy="42703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88" y="64"/>
              </a:cxn>
              <a:cxn ang="0">
                <a:pos x="384" y="448"/>
              </a:cxn>
            </a:cxnLst>
            <a:rect l="0" t="0" r="r" b="b"/>
            <a:pathLst>
              <a:path w="384" h="448">
                <a:moveTo>
                  <a:pt x="0" y="64"/>
                </a:moveTo>
                <a:cubicBezTo>
                  <a:pt x="112" y="32"/>
                  <a:pt x="224" y="0"/>
                  <a:pt x="288" y="64"/>
                </a:cubicBezTo>
                <a:cubicBezTo>
                  <a:pt x="352" y="128"/>
                  <a:pt x="368" y="384"/>
                  <a:pt x="384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3" name="Freeform 74"/>
          <p:cNvSpPr>
            <a:spLocks/>
          </p:cNvSpPr>
          <p:nvPr/>
        </p:nvSpPr>
        <p:spPr bwMode="auto">
          <a:xfrm>
            <a:off x="1676400" y="4038600"/>
            <a:ext cx="427038" cy="36512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288"/>
              </a:cxn>
              <a:cxn ang="0">
                <a:pos x="448" y="384"/>
              </a:cxn>
            </a:cxnLst>
            <a:rect l="0" t="0" r="r" b="b"/>
            <a:pathLst>
              <a:path w="448" h="384">
                <a:moveTo>
                  <a:pt x="64" y="0"/>
                </a:moveTo>
                <a:cubicBezTo>
                  <a:pt x="32" y="112"/>
                  <a:pt x="0" y="224"/>
                  <a:pt x="64" y="288"/>
                </a:cubicBezTo>
                <a:cubicBezTo>
                  <a:pt x="128" y="352"/>
                  <a:pt x="384" y="368"/>
                  <a:pt x="448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4" name="Freeform 75"/>
          <p:cNvSpPr>
            <a:spLocks/>
          </p:cNvSpPr>
          <p:nvPr/>
        </p:nvSpPr>
        <p:spPr bwMode="auto">
          <a:xfrm>
            <a:off x="3048000" y="3962400"/>
            <a:ext cx="365125" cy="427038"/>
          </a:xfrm>
          <a:custGeom>
            <a:avLst/>
            <a:gdLst/>
            <a:ahLst/>
            <a:cxnLst>
              <a:cxn ang="0">
                <a:pos x="384" y="64"/>
              </a:cxn>
              <a:cxn ang="0">
                <a:pos x="96" y="64"/>
              </a:cxn>
              <a:cxn ang="0">
                <a:pos x="0" y="448"/>
              </a:cxn>
            </a:cxnLst>
            <a:rect l="0" t="0" r="r" b="b"/>
            <a:pathLst>
              <a:path w="384" h="448">
                <a:moveTo>
                  <a:pt x="384" y="64"/>
                </a:moveTo>
                <a:cubicBezTo>
                  <a:pt x="272" y="32"/>
                  <a:pt x="160" y="0"/>
                  <a:pt x="96" y="64"/>
                </a:cubicBezTo>
                <a:cubicBezTo>
                  <a:pt x="32" y="128"/>
                  <a:pt x="16" y="384"/>
                  <a:pt x="0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5" name="Freeform 76"/>
          <p:cNvSpPr>
            <a:spLocks/>
          </p:cNvSpPr>
          <p:nvPr/>
        </p:nvSpPr>
        <p:spPr bwMode="auto">
          <a:xfrm>
            <a:off x="3048000" y="4038600"/>
            <a:ext cx="427038" cy="36512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384" y="288"/>
              </a:cxn>
              <a:cxn ang="0">
                <a:pos x="0" y="384"/>
              </a:cxn>
            </a:cxnLst>
            <a:rect l="0" t="0" r="r" b="b"/>
            <a:pathLst>
              <a:path w="448" h="384">
                <a:moveTo>
                  <a:pt x="384" y="0"/>
                </a:moveTo>
                <a:cubicBezTo>
                  <a:pt x="416" y="112"/>
                  <a:pt x="448" y="224"/>
                  <a:pt x="384" y="288"/>
                </a:cubicBezTo>
                <a:cubicBezTo>
                  <a:pt x="320" y="352"/>
                  <a:pt x="64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6" name="Freeform 77"/>
          <p:cNvSpPr>
            <a:spLocks/>
          </p:cNvSpPr>
          <p:nvPr/>
        </p:nvSpPr>
        <p:spPr bwMode="auto">
          <a:xfrm>
            <a:off x="1752600" y="5334000"/>
            <a:ext cx="365125" cy="42703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384" y="0"/>
              </a:cxn>
            </a:cxnLst>
            <a:rect l="0" t="0" r="r" b="b"/>
            <a:pathLst>
              <a:path w="384" h="448">
                <a:moveTo>
                  <a:pt x="0" y="384"/>
                </a:moveTo>
                <a:cubicBezTo>
                  <a:pt x="112" y="416"/>
                  <a:pt x="224" y="448"/>
                  <a:pt x="288" y="384"/>
                </a:cubicBezTo>
                <a:cubicBezTo>
                  <a:pt x="352" y="320"/>
                  <a:pt x="368" y="64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7" name="Freeform 78"/>
          <p:cNvSpPr>
            <a:spLocks/>
          </p:cNvSpPr>
          <p:nvPr/>
        </p:nvSpPr>
        <p:spPr bwMode="auto">
          <a:xfrm>
            <a:off x="1676400" y="5334000"/>
            <a:ext cx="427038" cy="365125"/>
          </a:xfrm>
          <a:custGeom>
            <a:avLst/>
            <a:gdLst/>
            <a:ahLst/>
            <a:cxnLst>
              <a:cxn ang="0">
                <a:pos x="64" y="384"/>
              </a:cxn>
              <a:cxn ang="0">
                <a:pos x="64" y="96"/>
              </a:cxn>
              <a:cxn ang="0">
                <a:pos x="448" y="0"/>
              </a:cxn>
            </a:cxnLst>
            <a:rect l="0" t="0" r="r" b="b"/>
            <a:pathLst>
              <a:path w="448" h="384">
                <a:moveTo>
                  <a:pt x="64" y="384"/>
                </a:moveTo>
                <a:cubicBezTo>
                  <a:pt x="32" y="272"/>
                  <a:pt x="0" y="160"/>
                  <a:pt x="64" y="96"/>
                </a:cubicBezTo>
                <a:cubicBezTo>
                  <a:pt x="128" y="32"/>
                  <a:pt x="384" y="16"/>
                  <a:pt x="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8" name="Freeform 79"/>
          <p:cNvSpPr>
            <a:spLocks/>
          </p:cNvSpPr>
          <p:nvPr/>
        </p:nvSpPr>
        <p:spPr bwMode="auto">
          <a:xfrm>
            <a:off x="3048000" y="5334000"/>
            <a:ext cx="365125" cy="434975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144" y="432"/>
              </a:cxn>
              <a:cxn ang="0">
                <a:pos x="0" y="0"/>
              </a:cxn>
            </a:cxnLst>
            <a:rect l="0" t="0" r="r" b="b"/>
            <a:pathLst>
              <a:path w="432" h="504">
                <a:moveTo>
                  <a:pt x="432" y="432"/>
                </a:moveTo>
                <a:cubicBezTo>
                  <a:pt x="324" y="468"/>
                  <a:pt x="216" y="504"/>
                  <a:pt x="144" y="432"/>
                </a:cubicBezTo>
                <a:cubicBezTo>
                  <a:pt x="72" y="360"/>
                  <a:pt x="24" y="7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39" name="Freeform 80"/>
          <p:cNvSpPr>
            <a:spLocks/>
          </p:cNvSpPr>
          <p:nvPr/>
        </p:nvSpPr>
        <p:spPr bwMode="auto">
          <a:xfrm>
            <a:off x="3048000" y="5334000"/>
            <a:ext cx="434975" cy="365125"/>
          </a:xfrm>
          <a:custGeom>
            <a:avLst/>
            <a:gdLst/>
            <a:ahLst/>
            <a:cxnLst>
              <a:cxn ang="0">
                <a:pos x="432" y="432"/>
              </a:cxn>
              <a:cxn ang="0">
                <a:pos x="432" y="144"/>
              </a:cxn>
              <a:cxn ang="0">
                <a:pos x="0" y="0"/>
              </a:cxn>
            </a:cxnLst>
            <a:rect l="0" t="0" r="r" b="b"/>
            <a:pathLst>
              <a:path w="504" h="432">
                <a:moveTo>
                  <a:pt x="432" y="432"/>
                </a:moveTo>
                <a:cubicBezTo>
                  <a:pt x="468" y="324"/>
                  <a:pt x="504" y="216"/>
                  <a:pt x="432" y="144"/>
                </a:cubicBezTo>
                <a:cubicBezTo>
                  <a:pt x="360" y="72"/>
                  <a:pt x="72" y="2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0" name="AutoShape 87"/>
          <p:cNvSpPr>
            <a:spLocks noChangeArrowheads="1"/>
          </p:cNvSpPr>
          <p:nvPr/>
        </p:nvSpPr>
        <p:spPr bwMode="auto">
          <a:xfrm>
            <a:off x="2362200" y="4953000"/>
            <a:ext cx="473075" cy="868363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1" name="AutoShape 92"/>
          <p:cNvSpPr>
            <a:spLocks noChangeArrowheads="1"/>
          </p:cNvSpPr>
          <p:nvPr/>
        </p:nvSpPr>
        <p:spPr bwMode="auto">
          <a:xfrm>
            <a:off x="1676400" y="4648200"/>
            <a:ext cx="868363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2" name="AutoShape 95"/>
          <p:cNvSpPr>
            <a:spLocks noChangeArrowheads="1"/>
          </p:cNvSpPr>
          <p:nvPr/>
        </p:nvSpPr>
        <p:spPr bwMode="auto">
          <a:xfrm>
            <a:off x="2667000" y="4648200"/>
            <a:ext cx="868363" cy="4730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3" name="AutoShape 86"/>
          <p:cNvSpPr>
            <a:spLocks noChangeArrowheads="1"/>
          </p:cNvSpPr>
          <p:nvPr/>
        </p:nvSpPr>
        <p:spPr bwMode="auto">
          <a:xfrm>
            <a:off x="2362200" y="3962400"/>
            <a:ext cx="457200" cy="868363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4" name="Freeform 99"/>
          <p:cNvSpPr>
            <a:spLocks/>
          </p:cNvSpPr>
          <p:nvPr/>
        </p:nvSpPr>
        <p:spPr bwMode="auto">
          <a:xfrm>
            <a:off x="1676400" y="3581400"/>
            <a:ext cx="914400" cy="365125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576" y="288"/>
              </a:cxn>
              <a:cxn ang="0">
                <a:pos x="864" y="0"/>
              </a:cxn>
            </a:cxnLst>
            <a:rect l="0" t="0" r="r" b="b"/>
            <a:pathLst>
              <a:path w="864" h="384">
                <a:moveTo>
                  <a:pt x="0" y="384"/>
                </a:moveTo>
                <a:cubicBezTo>
                  <a:pt x="216" y="368"/>
                  <a:pt x="432" y="352"/>
                  <a:pt x="576" y="288"/>
                </a:cubicBezTo>
                <a:cubicBezTo>
                  <a:pt x="720" y="224"/>
                  <a:pt x="816" y="48"/>
                  <a:pt x="8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5" name="Freeform 100"/>
          <p:cNvSpPr>
            <a:spLocks/>
          </p:cNvSpPr>
          <p:nvPr/>
        </p:nvSpPr>
        <p:spPr bwMode="auto">
          <a:xfrm>
            <a:off x="1295400" y="3962400"/>
            <a:ext cx="365125" cy="9144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288" y="576"/>
              </a:cxn>
              <a:cxn ang="0">
                <a:pos x="0" y="864"/>
              </a:cxn>
            </a:cxnLst>
            <a:rect l="0" t="0" r="r" b="b"/>
            <a:pathLst>
              <a:path w="384" h="864">
                <a:moveTo>
                  <a:pt x="384" y="0"/>
                </a:moveTo>
                <a:cubicBezTo>
                  <a:pt x="368" y="216"/>
                  <a:pt x="352" y="432"/>
                  <a:pt x="288" y="576"/>
                </a:cubicBezTo>
                <a:cubicBezTo>
                  <a:pt x="224" y="720"/>
                  <a:pt x="48" y="816"/>
                  <a:pt x="0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6" name="Freeform 101"/>
          <p:cNvSpPr>
            <a:spLocks/>
          </p:cNvSpPr>
          <p:nvPr/>
        </p:nvSpPr>
        <p:spPr bwMode="auto">
          <a:xfrm>
            <a:off x="1295400" y="4876800"/>
            <a:ext cx="365125" cy="914400"/>
          </a:xfrm>
          <a:custGeom>
            <a:avLst/>
            <a:gdLst/>
            <a:ahLst/>
            <a:cxnLst>
              <a:cxn ang="0">
                <a:pos x="384" y="86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384" h="864">
                <a:moveTo>
                  <a:pt x="384" y="864"/>
                </a:moveTo>
                <a:cubicBezTo>
                  <a:pt x="368" y="648"/>
                  <a:pt x="352" y="432"/>
                  <a:pt x="288" y="288"/>
                </a:cubicBezTo>
                <a:cubicBezTo>
                  <a:pt x="224" y="14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7" name="Freeform 102"/>
          <p:cNvSpPr>
            <a:spLocks/>
          </p:cNvSpPr>
          <p:nvPr/>
        </p:nvSpPr>
        <p:spPr bwMode="auto">
          <a:xfrm>
            <a:off x="1676400" y="5791200"/>
            <a:ext cx="914400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96"/>
              </a:cxn>
              <a:cxn ang="0">
                <a:pos x="864" y="384"/>
              </a:cxn>
            </a:cxnLst>
            <a:rect l="0" t="0" r="r" b="b"/>
            <a:pathLst>
              <a:path w="864" h="384">
                <a:moveTo>
                  <a:pt x="0" y="0"/>
                </a:moveTo>
                <a:cubicBezTo>
                  <a:pt x="216" y="16"/>
                  <a:pt x="432" y="32"/>
                  <a:pt x="576" y="96"/>
                </a:cubicBezTo>
                <a:cubicBezTo>
                  <a:pt x="720" y="160"/>
                  <a:pt x="816" y="336"/>
                  <a:pt x="864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8" name="Freeform 103"/>
          <p:cNvSpPr>
            <a:spLocks/>
          </p:cNvSpPr>
          <p:nvPr/>
        </p:nvSpPr>
        <p:spPr bwMode="auto">
          <a:xfrm>
            <a:off x="2590800" y="5791200"/>
            <a:ext cx="914400" cy="365125"/>
          </a:xfrm>
          <a:custGeom>
            <a:avLst/>
            <a:gdLst/>
            <a:ahLst/>
            <a:cxnLst>
              <a:cxn ang="0">
                <a:pos x="864" y="0"/>
              </a:cxn>
              <a:cxn ang="0">
                <a:pos x="288" y="96"/>
              </a:cxn>
              <a:cxn ang="0">
                <a:pos x="0" y="384"/>
              </a:cxn>
            </a:cxnLst>
            <a:rect l="0" t="0" r="r" b="b"/>
            <a:pathLst>
              <a:path w="864" h="384">
                <a:moveTo>
                  <a:pt x="864" y="0"/>
                </a:moveTo>
                <a:cubicBezTo>
                  <a:pt x="648" y="16"/>
                  <a:pt x="432" y="32"/>
                  <a:pt x="288" y="96"/>
                </a:cubicBezTo>
                <a:cubicBezTo>
                  <a:pt x="144" y="160"/>
                  <a:pt x="48" y="336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49" name="Freeform 104"/>
          <p:cNvSpPr>
            <a:spLocks/>
          </p:cNvSpPr>
          <p:nvPr/>
        </p:nvSpPr>
        <p:spPr bwMode="auto">
          <a:xfrm>
            <a:off x="3505200" y="4876800"/>
            <a:ext cx="365125" cy="9144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288"/>
              </a:cxn>
              <a:cxn ang="0">
                <a:pos x="384" y="0"/>
              </a:cxn>
            </a:cxnLst>
            <a:rect l="0" t="0" r="r" b="b"/>
            <a:pathLst>
              <a:path w="384" h="864">
                <a:moveTo>
                  <a:pt x="0" y="864"/>
                </a:moveTo>
                <a:cubicBezTo>
                  <a:pt x="16" y="648"/>
                  <a:pt x="32" y="432"/>
                  <a:pt x="96" y="288"/>
                </a:cubicBezTo>
                <a:cubicBezTo>
                  <a:pt x="160" y="144"/>
                  <a:pt x="336" y="4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0" name="Freeform 105"/>
          <p:cNvSpPr>
            <a:spLocks/>
          </p:cNvSpPr>
          <p:nvPr/>
        </p:nvSpPr>
        <p:spPr bwMode="auto">
          <a:xfrm>
            <a:off x="2590800" y="4876800"/>
            <a:ext cx="1371600" cy="13716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480" y="480"/>
              </a:cxn>
              <a:cxn ang="0">
                <a:pos x="1440" y="0"/>
              </a:cxn>
            </a:cxnLst>
            <a:rect l="0" t="0" r="r" b="b"/>
            <a:pathLst>
              <a:path w="1440" h="1440">
                <a:moveTo>
                  <a:pt x="0" y="1440"/>
                </a:moveTo>
                <a:cubicBezTo>
                  <a:pt x="120" y="1080"/>
                  <a:pt x="240" y="720"/>
                  <a:pt x="480" y="480"/>
                </a:cubicBezTo>
                <a:cubicBezTo>
                  <a:pt x="720" y="240"/>
                  <a:pt x="1280" y="80"/>
                  <a:pt x="14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1" name="Freeform 106"/>
          <p:cNvSpPr>
            <a:spLocks/>
          </p:cNvSpPr>
          <p:nvPr/>
        </p:nvSpPr>
        <p:spPr bwMode="auto">
          <a:xfrm>
            <a:off x="3505200" y="3962400"/>
            <a:ext cx="365125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384" y="864"/>
              </a:cxn>
            </a:cxnLst>
            <a:rect l="0" t="0" r="r" b="b"/>
            <a:pathLst>
              <a:path w="384" h="864">
                <a:moveTo>
                  <a:pt x="0" y="0"/>
                </a:moveTo>
                <a:cubicBezTo>
                  <a:pt x="16" y="216"/>
                  <a:pt x="32" y="432"/>
                  <a:pt x="96" y="576"/>
                </a:cubicBezTo>
                <a:cubicBezTo>
                  <a:pt x="160" y="720"/>
                  <a:pt x="336" y="816"/>
                  <a:pt x="384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2" name="Freeform 107"/>
          <p:cNvSpPr>
            <a:spLocks/>
          </p:cNvSpPr>
          <p:nvPr/>
        </p:nvSpPr>
        <p:spPr bwMode="auto">
          <a:xfrm>
            <a:off x="2590800" y="3581400"/>
            <a:ext cx="914400" cy="365125"/>
          </a:xfrm>
          <a:custGeom>
            <a:avLst/>
            <a:gdLst/>
            <a:ahLst/>
            <a:cxnLst>
              <a:cxn ang="0">
                <a:pos x="864" y="384"/>
              </a:cxn>
              <a:cxn ang="0">
                <a:pos x="288" y="288"/>
              </a:cxn>
              <a:cxn ang="0">
                <a:pos x="0" y="0"/>
              </a:cxn>
            </a:cxnLst>
            <a:rect l="0" t="0" r="r" b="b"/>
            <a:pathLst>
              <a:path w="864" h="384">
                <a:moveTo>
                  <a:pt x="864" y="384"/>
                </a:moveTo>
                <a:cubicBezTo>
                  <a:pt x="648" y="368"/>
                  <a:pt x="432" y="352"/>
                  <a:pt x="288" y="288"/>
                </a:cubicBezTo>
                <a:cubicBezTo>
                  <a:pt x="144" y="224"/>
                  <a:pt x="48" y="4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3" name="Oval 108"/>
          <p:cNvSpPr>
            <a:spLocks noChangeArrowheads="1"/>
          </p:cNvSpPr>
          <p:nvPr/>
        </p:nvSpPr>
        <p:spPr bwMode="auto">
          <a:xfrm>
            <a:off x="2514600" y="4114800"/>
            <a:ext cx="182563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4" name="Oval 109"/>
          <p:cNvSpPr>
            <a:spLocks noChangeArrowheads="1"/>
          </p:cNvSpPr>
          <p:nvPr/>
        </p:nvSpPr>
        <p:spPr bwMode="auto">
          <a:xfrm>
            <a:off x="2514600" y="5181600"/>
            <a:ext cx="182563" cy="5492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5" name="Oval 111"/>
          <p:cNvSpPr>
            <a:spLocks noChangeArrowheads="1"/>
          </p:cNvSpPr>
          <p:nvPr/>
        </p:nvSpPr>
        <p:spPr bwMode="auto">
          <a:xfrm>
            <a:off x="2819400" y="4724400"/>
            <a:ext cx="549275" cy="274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6" name="Oval 112"/>
          <p:cNvSpPr>
            <a:spLocks noChangeArrowheads="1"/>
          </p:cNvSpPr>
          <p:nvPr/>
        </p:nvSpPr>
        <p:spPr bwMode="auto">
          <a:xfrm>
            <a:off x="1828800" y="4724400"/>
            <a:ext cx="549275" cy="274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7" name="Line 8"/>
          <p:cNvSpPr>
            <a:spLocks noChangeShapeType="1"/>
          </p:cNvSpPr>
          <p:nvPr/>
        </p:nvSpPr>
        <p:spPr bwMode="auto">
          <a:xfrm>
            <a:off x="1219200" y="48768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258" name="Line 11"/>
          <p:cNvSpPr>
            <a:spLocks noChangeShapeType="1"/>
          </p:cNvSpPr>
          <p:nvPr/>
        </p:nvSpPr>
        <p:spPr bwMode="auto">
          <a:xfrm>
            <a:off x="2590800" y="3505200"/>
            <a:ext cx="1588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46" name="Freeform 31"/>
          <p:cNvSpPr>
            <a:spLocks/>
          </p:cNvSpPr>
          <p:nvPr/>
        </p:nvSpPr>
        <p:spPr bwMode="auto">
          <a:xfrm>
            <a:off x="7712075" y="1997075"/>
            <a:ext cx="92075" cy="549275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0" y="288"/>
              </a:cxn>
              <a:cxn ang="0">
                <a:pos x="96" y="0"/>
              </a:cxn>
            </a:cxnLst>
            <a:rect l="0" t="0" r="r" b="b"/>
            <a:pathLst>
              <a:path w="96" h="576">
                <a:moveTo>
                  <a:pt x="96" y="576"/>
                </a:moveTo>
                <a:cubicBezTo>
                  <a:pt x="48" y="480"/>
                  <a:pt x="0" y="384"/>
                  <a:pt x="0" y="288"/>
                </a:cubicBezTo>
                <a:cubicBezTo>
                  <a:pt x="0" y="192"/>
                  <a:pt x="80" y="48"/>
                  <a:pt x="96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47" name="Rectangle 5"/>
          <p:cNvSpPr>
            <a:spLocks noChangeArrowheads="1"/>
          </p:cNvSpPr>
          <p:nvPr/>
        </p:nvSpPr>
        <p:spPr bwMode="auto">
          <a:xfrm>
            <a:off x="5562600" y="2286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48" name="Line 9"/>
          <p:cNvSpPr>
            <a:spLocks noChangeShapeType="1"/>
          </p:cNvSpPr>
          <p:nvPr/>
        </p:nvSpPr>
        <p:spPr bwMode="auto">
          <a:xfrm>
            <a:off x="5562600" y="228600"/>
            <a:ext cx="2743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49" name="Line 10"/>
          <p:cNvSpPr>
            <a:spLocks noChangeShapeType="1"/>
          </p:cNvSpPr>
          <p:nvPr/>
        </p:nvSpPr>
        <p:spPr bwMode="auto">
          <a:xfrm flipV="1">
            <a:off x="5562600" y="228600"/>
            <a:ext cx="2741613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0" name="Line 13"/>
          <p:cNvSpPr>
            <a:spLocks noChangeShapeType="1"/>
          </p:cNvSpPr>
          <p:nvPr/>
        </p:nvSpPr>
        <p:spPr bwMode="auto">
          <a:xfrm flipH="1">
            <a:off x="5562600" y="2286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1" name="Line 14"/>
          <p:cNvSpPr>
            <a:spLocks noChangeShapeType="1"/>
          </p:cNvSpPr>
          <p:nvPr/>
        </p:nvSpPr>
        <p:spPr bwMode="auto">
          <a:xfrm>
            <a:off x="5562600" y="16002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2" name="Line 15"/>
          <p:cNvSpPr>
            <a:spLocks noChangeShapeType="1"/>
          </p:cNvSpPr>
          <p:nvPr/>
        </p:nvSpPr>
        <p:spPr bwMode="auto">
          <a:xfrm flipV="1">
            <a:off x="6934200" y="16002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3" name="Line 16"/>
          <p:cNvSpPr>
            <a:spLocks noChangeShapeType="1"/>
          </p:cNvSpPr>
          <p:nvPr/>
        </p:nvSpPr>
        <p:spPr bwMode="auto">
          <a:xfrm>
            <a:off x="6934200" y="2286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4" name="Line 18"/>
          <p:cNvSpPr>
            <a:spLocks noChangeShapeType="1"/>
          </p:cNvSpPr>
          <p:nvPr/>
        </p:nvSpPr>
        <p:spPr bwMode="auto">
          <a:xfrm>
            <a:off x="5562600" y="7620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5" name="Line 19"/>
          <p:cNvSpPr>
            <a:spLocks noChangeShapeType="1"/>
          </p:cNvSpPr>
          <p:nvPr/>
        </p:nvSpPr>
        <p:spPr bwMode="auto">
          <a:xfrm>
            <a:off x="6096000" y="2286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6" name="Line 20"/>
          <p:cNvSpPr>
            <a:spLocks noChangeShapeType="1"/>
          </p:cNvSpPr>
          <p:nvPr/>
        </p:nvSpPr>
        <p:spPr bwMode="auto">
          <a:xfrm>
            <a:off x="7772400" y="24384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7" name="Line 21"/>
          <p:cNvSpPr>
            <a:spLocks noChangeShapeType="1"/>
          </p:cNvSpPr>
          <p:nvPr/>
        </p:nvSpPr>
        <p:spPr bwMode="auto">
          <a:xfrm>
            <a:off x="7772400" y="2286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8" name="Line 22"/>
          <p:cNvSpPr>
            <a:spLocks noChangeShapeType="1"/>
          </p:cNvSpPr>
          <p:nvPr/>
        </p:nvSpPr>
        <p:spPr bwMode="auto">
          <a:xfrm>
            <a:off x="6096000" y="2438400"/>
            <a:ext cx="1588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59" name="Line 23"/>
          <p:cNvSpPr>
            <a:spLocks noChangeShapeType="1"/>
          </p:cNvSpPr>
          <p:nvPr/>
        </p:nvSpPr>
        <p:spPr bwMode="auto">
          <a:xfrm>
            <a:off x="5562600" y="24384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60" name="Line 24"/>
          <p:cNvSpPr>
            <a:spLocks noChangeShapeType="1"/>
          </p:cNvSpPr>
          <p:nvPr/>
        </p:nvSpPr>
        <p:spPr bwMode="auto">
          <a:xfrm>
            <a:off x="7772400" y="24384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61" name="Line 25"/>
          <p:cNvSpPr>
            <a:spLocks noChangeShapeType="1"/>
          </p:cNvSpPr>
          <p:nvPr/>
        </p:nvSpPr>
        <p:spPr bwMode="auto">
          <a:xfrm>
            <a:off x="7772400" y="762000"/>
            <a:ext cx="549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62" name="Line 8"/>
          <p:cNvSpPr>
            <a:spLocks noChangeShapeType="1"/>
          </p:cNvSpPr>
          <p:nvPr/>
        </p:nvSpPr>
        <p:spPr bwMode="auto">
          <a:xfrm>
            <a:off x="5562600" y="16002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  <p:sp>
        <p:nvSpPr>
          <p:cNvPr id="463" name="Line 11"/>
          <p:cNvSpPr>
            <a:spLocks noChangeShapeType="1"/>
          </p:cNvSpPr>
          <p:nvPr/>
        </p:nvSpPr>
        <p:spPr bwMode="auto">
          <a:xfrm>
            <a:off x="6934200" y="228600"/>
            <a:ext cx="1588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847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6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4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2000"/>
                                        <p:tgtEl>
                                          <p:spTgt spid="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2000"/>
                                        <p:tgtEl>
                                          <p:spTgt spid="2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951" grpId="0"/>
      <p:bldP spid="26953" grpId="0"/>
      <p:bldP spid="26954" grpId="0"/>
      <p:bldP spid="26955" grpId="0"/>
      <p:bldP spid="198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446" grpId="0"/>
      <p:bldP spid="4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Vetrangtr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0"/>
            <a:ext cx="617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533400" y="911294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4000" u="sng" dirty="0" err="1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4000" u="sng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4000" u="sng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lang="en-US" sz="4000" u="sng" dirty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u="sng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4000" u="sng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4000" u="sng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</a:t>
            </a:r>
            <a:r>
              <a:rPr lang="en-US" sz="4000" u="sng" dirty="0" smtClean="0">
                <a:solidFill>
                  <a:srgbClr val="9900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 41</a:t>
            </a:r>
            <a:endParaRPr lang="en-US" sz="4000" u="sng" dirty="0">
              <a:solidFill>
                <a:srgbClr val="9900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300</Words>
  <Application>Microsoft Office PowerPoint</Application>
  <PresentationFormat>On-screen Show (4:3)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VNI-Times</vt:lpstr>
      <vt:lpstr>Office Theme</vt:lpstr>
      <vt:lpstr>PowerPoint Presentation</vt:lpstr>
      <vt:lpstr>KIỂM TRA PHẦN TỰ HỌC</vt:lpstr>
      <vt:lpstr>PowerPoint Presentation</vt:lpstr>
      <vt:lpstr>Một số đồ vật có dạng trang trí hình vuông   Thảm                                                                  Gạch      Khăn                                                                   Khăn tay                                                                       trải                                                                              bàn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TVQ</dc:creator>
  <cp:lastModifiedBy>PHONG VU</cp:lastModifiedBy>
  <cp:revision>18</cp:revision>
  <cp:lastPrinted>2022-10-24T05:37:20Z</cp:lastPrinted>
  <dcterms:created xsi:type="dcterms:W3CDTF">2017-11-10T08:54:45Z</dcterms:created>
  <dcterms:modified xsi:type="dcterms:W3CDTF">2022-10-26T07:25:23Z</dcterms:modified>
</cp:coreProperties>
</file>