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6" r:id="rId2"/>
    <p:sldId id="285" r:id="rId3"/>
    <p:sldId id="293" r:id="rId4"/>
    <p:sldId id="288" r:id="rId5"/>
    <p:sldId id="296" r:id="rId6"/>
    <p:sldId id="289" r:id="rId7"/>
    <p:sldId id="290" r:id="rId8"/>
    <p:sldId id="292" r:id="rId9"/>
    <p:sldId id="264" r:id="rId10"/>
    <p:sldId id="267" r:id="rId11"/>
    <p:sldId id="268" r:id="rId12"/>
    <p:sldId id="269" r:id="rId13"/>
    <p:sldId id="283" r:id="rId14"/>
    <p:sldId id="270" r:id="rId15"/>
    <p:sldId id="294" r:id="rId16"/>
    <p:sldId id="272" r:id="rId17"/>
    <p:sldId id="273" r:id="rId18"/>
    <p:sldId id="274" r:id="rId19"/>
    <p:sldId id="275" r:id="rId20"/>
    <p:sldId id="287" r:id="rId21"/>
    <p:sldId id="281" r:id="rId22"/>
    <p:sldId id="286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 Light" charset="0"/>
      <p:regular r:id="rId28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9E5"/>
    <a:srgbClr val="FF6699"/>
    <a:srgbClr val="7D4C18"/>
    <a:srgbClr val="FF0066"/>
    <a:srgbClr val="6E3D0C"/>
    <a:srgbClr val="00FFFF"/>
    <a:srgbClr val="FF00FF"/>
    <a:srgbClr val="FF99FF"/>
    <a:srgbClr val="FF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F13D4-3656-4205-8D6C-23613A31847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0FDA96-ED42-407F-861E-C62FD8D768B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PHƯƠNG PHÁP TỔ CHỨC CHO TRẺ LÀM QUEN VỚI VĂN HỌC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80252D9-3AFE-472C-83AA-F6CD74DBAA3A}" type="parTrans" cxnId="{0FBB0E0E-9148-4CA6-842E-0D2FD6E4BA21}">
      <dgm:prSet/>
      <dgm:spPr/>
      <dgm:t>
        <a:bodyPr/>
        <a:lstStyle/>
        <a:p>
          <a:endParaRPr lang="en-US"/>
        </a:p>
      </dgm:t>
    </dgm:pt>
    <dgm:pt modelId="{004D329B-C046-444C-A87F-E9A1176E59D6}" type="sibTrans" cxnId="{0FBB0E0E-9148-4CA6-842E-0D2FD6E4BA21}">
      <dgm:prSet/>
      <dgm:spPr/>
      <dgm:t>
        <a:bodyPr/>
        <a:lstStyle/>
        <a:p>
          <a:endParaRPr lang="en-US"/>
        </a:p>
      </dgm:t>
    </dgm:pt>
    <dgm:pt modelId="{A8EFF58B-3E48-44C9-8441-551704A4EF81}">
      <dgm:prSet phldrT="[Text]"/>
      <dgm:spPr>
        <a:noFill/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Chương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</a:t>
          </a:r>
        </a:p>
        <a:p>
          <a:pPr algn="just"/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pháp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D9519D-907F-440B-B590-FEDA5E51138C}" type="parTrans" cxnId="{C6C3C6FF-60E6-40AD-AE2B-C67F19F87B1E}">
      <dgm:prSet/>
      <dgm:spPr/>
      <dgm:t>
        <a:bodyPr/>
        <a:lstStyle/>
        <a:p>
          <a:endParaRPr lang="en-US"/>
        </a:p>
      </dgm:t>
    </dgm:pt>
    <dgm:pt modelId="{3B8DF8DF-134A-4144-AF59-B069CB49A01E}" type="sibTrans" cxnId="{C6C3C6FF-60E6-40AD-AE2B-C67F19F87B1E}">
      <dgm:prSet/>
      <dgm:spPr/>
      <dgm:t>
        <a:bodyPr/>
        <a:lstStyle/>
        <a:p>
          <a:endParaRPr lang="en-US"/>
        </a:p>
      </dgm:t>
    </dgm:pt>
    <dgm:pt modelId="{E6E30729-D8D7-466D-8ECB-5839CA338C02}">
      <dgm:prSet phldrT="[Text]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Chương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2:</a:t>
          </a:r>
        </a:p>
        <a:p>
          <a:r>
            <a:rPr lang="vi-V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Quá trình t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ổ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AC0975-AA80-4A0F-8097-DF4C3C29509C}" type="parTrans" cxnId="{43966C58-4534-40CE-90E3-85661F422A29}">
      <dgm:prSet/>
      <dgm:spPr/>
      <dgm:t>
        <a:bodyPr/>
        <a:lstStyle/>
        <a:p>
          <a:endParaRPr lang="en-US"/>
        </a:p>
      </dgm:t>
    </dgm:pt>
    <dgm:pt modelId="{AF0B88C8-E8D3-4F20-B9A7-F8D8B864CADD}" type="sibTrans" cxnId="{43966C58-4534-40CE-90E3-85661F422A29}">
      <dgm:prSet/>
      <dgm:spPr/>
      <dgm:t>
        <a:bodyPr/>
        <a:lstStyle/>
        <a:p>
          <a:endParaRPr lang="en-US"/>
        </a:p>
      </dgm:t>
    </dgm:pt>
    <dgm:pt modelId="{49E6A8E1-F6F3-4E50-9542-D81B5788178C}">
      <dgm:prSet phldrT="[Text]"/>
      <dgm:spPr>
        <a:solidFill>
          <a:schemeClr val="accent2"/>
        </a:solidFill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en-US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Chương</a:t>
          </a:r>
          <a:r>
            <a: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3:</a:t>
          </a:r>
        </a:p>
        <a:p>
          <a:pPr algn="just"/>
          <a:r>
            <a:rPr lang="vi-V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Sử dụng thơ, truyện trong tổ chức hoạt động giáo dục tích hợp ở trường mầm non</a:t>
          </a:r>
          <a:endParaRPr lang="en-US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0063E8-B97B-42F1-B8E7-E89BE23EE824}" type="parTrans" cxnId="{30B6C6E4-5FC5-40C8-8A63-AABBA929D05B}">
      <dgm:prSet/>
      <dgm:spPr/>
      <dgm:t>
        <a:bodyPr/>
        <a:lstStyle/>
        <a:p>
          <a:endParaRPr lang="en-US"/>
        </a:p>
      </dgm:t>
    </dgm:pt>
    <dgm:pt modelId="{160CA0AF-6362-4534-B460-FAA556B884F1}" type="sibTrans" cxnId="{30B6C6E4-5FC5-40C8-8A63-AABBA929D05B}">
      <dgm:prSet/>
      <dgm:spPr/>
      <dgm:t>
        <a:bodyPr/>
        <a:lstStyle/>
        <a:p>
          <a:endParaRPr lang="en-US"/>
        </a:p>
      </dgm:t>
    </dgm:pt>
    <dgm:pt modelId="{4C83166A-C106-4C31-BDEC-2D28C923401E}" type="pres">
      <dgm:prSet presAssocID="{17FF13D4-3656-4205-8D6C-23613A3184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BA802-19E1-4B80-BC0D-1124A1FA2EF2}" type="pres">
      <dgm:prSet presAssocID="{7B0FDA96-ED42-407F-861E-C62FD8D768B1}" presName="roof" presStyleLbl="dkBgShp" presStyleIdx="0" presStyleCnt="2" custScaleY="69444"/>
      <dgm:spPr/>
      <dgm:t>
        <a:bodyPr/>
        <a:lstStyle/>
        <a:p>
          <a:endParaRPr lang="en-US"/>
        </a:p>
      </dgm:t>
    </dgm:pt>
    <dgm:pt modelId="{C1786BBD-6BB7-47F8-A194-62AC71B55B00}" type="pres">
      <dgm:prSet presAssocID="{7B0FDA96-ED42-407F-861E-C62FD8D768B1}" presName="pillars" presStyleCnt="0"/>
      <dgm:spPr/>
    </dgm:pt>
    <dgm:pt modelId="{01260FD7-1908-4CB9-A20F-B8277F21B892}" type="pres">
      <dgm:prSet presAssocID="{7B0FDA96-ED42-407F-861E-C62FD8D768B1}" presName="pillar1" presStyleLbl="node1" presStyleIdx="0" presStyleCnt="3" custScaleX="100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685A1-8191-45B3-A90C-CCFD75F969DB}" type="pres">
      <dgm:prSet presAssocID="{E6E30729-D8D7-466D-8ECB-5839CA338C0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94C80-6516-483E-87F9-10368E39D9C5}" type="pres">
      <dgm:prSet presAssocID="{49E6A8E1-F6F3-4E50-9542-D81B5788178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F6330-171C-4717-8BDE-05D53ED1E386}" type="pres">
      <dgm:prSet presAssocID="{7B0FDA96-ED42-407F-861E-C62FD8D768B1}" presName="base" presStyleLbl="dkBgShp" presStyleIdx="1" presStyleCnt="2"/>
      <dgm:spPr/>
    </dgm:pt>
  </dgm:ptLst>
  <dgm:cxnLst>
    <dgm:cxn modelId="{C6C3C6FF-60E6-40AD-AE2B-C67F19F87B1E}" srcId="{7B0FDA96-ED42-407F-861E-C62FD8D768B1}" destId="{A8EFF58B-3E48-44C9-8441-551704A4EF81}" srcOrd="0" destOrd="0" parTransId="{09D9519D-907F-440B-B590-FEDA5E51138C}" sibTransId="{3B8DF8DF-134A-4144-AF59-B069CB49A01E}"/>
    <dgm:cxn modelId="{30B6C6E4-5FC5-40C8-8A63-AABBA929D05B}" srcId="{7B0FDA96-ED42-407F-861E-C62FD8D768B1}" destId="{49E6A8E1-F6F3-4E50-9542-D81B5788178C}" srcOrd="2" destOrd="0" parTransId="{910063E8-B97B-42F1-B8E7-E89BE23EE824}" sibTransId="{160CA0AF-6362-4534-B460-FAA556B884F1}"/>
    <dgm:cxn modelId="{3119616C-C798-4A82-B6F8-A4750A0B85B7}" type="presOf" srcId="{7B0FDA96-ED42-407F-861E-C62FD8D768B1}" destId="{872BA802-19E1-4B80-BC0D-1124A1FA2EF2}" srcOrd="0" destOrd="0" presId="urn:microsoft.com/office/officeart/2005/8/layout/hList3"/>
    <dgm:cxn modelId="{0FBB0E0E-9148-4CA6-842E-0D2FD6E4BA21}" srcId="{17FF13D4-3656-4205-8D6C-23613A31847D}" destId="{7B0FDA96-ED42-407F-861E-C62FD8D768B1}" srcOrd="0" destOrd="0" parTransId="{580252D9-3AFE-472C-83AA-F6CD74DBAA3A}" sibTransId="{004D329B-C046-444C-A87F-E9A1176E59D6}"/>
    <dgm:cxn modelId="{C93E7162-6DE1-4031-A45E-8A48F5DC4381}" type="presOf" srcId="{E6E30729-D8D7-466D-8ECB-5839CA338C02}" destId="{FDF685A1-8191-45B3-A90C-CCFD75F969DB}" srcOrd="0" destOrd="0" presId="urn:microsoft.com/office/officeart/2005/8/layout/hList3"/>
    <dgm:cxn modelId="{CA4B9F68-D192-49C2-BD73-C58D140F0592}" type="presOf" srcId="{49E6A8E1-F6F3-4E50-9542-D81B5788178C}" destId="{87694C80-6516-483E-87F9-10368E39D9C5}" srcOrd="0" destOrd="0" presId="urn:microsoft.com/office/officeart/2005/8/layout/hList3"/>
    <dgm:cxn modelId="{43966C58-4534-40CE-90E3-85661F422A29}" srcId="{7B0FDA96-ED42-407F-861E-C62FD8D768B1}" destId="{E6E30729-D8D7-466D-8ECB-5839CA338C02}" srcOrd="1" destOrd="0" parTransId="{90AC0975-AA80-4A0F-8097-DF4C3C29509C}" sibTransId="{AF0B88C8-E8D3-4F20-B9A7-F8D8B864CADD}"/>
    <dgm:cxn modelId="{DCE58A70-9F65-4856-9858-6D267CEB86DC}" type="presOf" srcId="{17FF13D4-3656-4205-8D6C-23613A31847D}" destId="{4C83166A-C106-4C31-BDEC-2D28C923401E}" srcOrd="0" destOrd="0" presId="urn:microsoft.com/office/officeart/2005/8/layout/hList3"/>
    <dgm:cxn modelId="{4BDDA802-897B-4568-9FE3-FEBBB5C51123}" type="presOf" srcId="{A8EFF58B-3E48-44C9-8441-551704A4EF81}" destId="{01260FD7-1908-4CB9-A20F-B8277F21B892}" srcOrd="0" destOrd="0" presId="urn:microsoft.com/office/officeart/2005/8/layout/hList3"/>
    <dgm:cxn modelId="{07B48EA5-5397-42F0-9C02-7950166DF045}" type="presParOf" srcId="{4C83166A-C106-4C31-BDEC-2D28C923401E}" destId="{872BA802-19E1-4B80-BC0D-1124A1FA2EF2}" srcOrd="0" destOrd="0" presId="urn:microsoft.com/office/officeart/2005/8/layout/hList3"/>
    <dgm:cxn modelId="{9FB4E87D-5A1B-4EF8-BA1B-D1EC8949AC18}" type="presParOf" srcId="{4C83166A-C106-4C31-BDEC-2D28C923401E}" destId="{C1786BBD-6BB7-47F8-A194-62AC71B55B00}" srcOrd="1" destOrd="0" presId="urn:microsoft.com/office/officeart/2005/8/layout/hList3"/>
    <dgm:cxn modelId="{5AFEFFB9-77D6-4B58-9793-7B6E6DBFABC4}" type="presParOf" srcId="{C1786BBD-6BB7-47F8-A194-62AC71B55B00}" destId="{01260FD7-1908-4CB9-A20F-B8277F21B892}" srcOrd="0" destOrd="0" presId="urn:microsoft.com/office/officeart/2005/8/layout/hList3"/>
    <dgm:cxn modelId="{2815A770-6B9D-42B1-8A03-27B0FC1B65E7}" type="presParOf" srcId="{C1786BBD-6BB7-47F8-A194-62AC71B55B00}" destId="{FDF685A1-8191-45B3-A90C-CCFD75F969DB}" srcOrd="1" destOrd="0" presId="urn:microsoft.com/office/officeart/2005/8/layout/hList3"/>
    <dgm:cxn modelId="{099E8488-6F35-4E61-AB2B-24AA23ECAFC4}" type="presParOf" srcId="{C1786BBD-6BB7-47F8-A194-62AC71B55B00}" destId="{87694C80-6516-483E-87F9-10368E39D9C5}" srcOrd="2" destOrd="0" presId="urn:microsoft.com/office/officeart/2005/8/layout/hList3"/>
    <dgm:cxn modelId="{E16B1DCA-DD17-43B5-BAC4-87C0E94C4C33}" type="presParOf" srcId="{4C83166A-C106-4C31-BDEC-2D28C923401E}" destId="{417F6330-171C-4717-8BDE-05D53ED1E3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980B0-C4BF-43B2-8FBD-C3537E2CCFF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3A7CF-2F0F-45C3-93A3-DF1B5D84464B}">
      <dgm:prSet phldrT="[Text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thức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A78DC31A-BCA7-4CF8-BAF0-3C192ADB2C63}" type="parTrans" cxnId="{A9218161-2C56-43D9-80D3-80514E965AE8}">
      <dgm:prSet/>
      <dgm:spPr/>
      <dgm:t>
        <a:bodyPr/>
        <a:lstStyle/>
        <a:p>
          <a:endParaRPr lang="en-US"/>
        </a:p>
      </dgm:t>
    </dgm:pt>
    <dgm:pt modelId="{9ACD32ED-228C-4439-8612-8319BBF8472E}" type="sibTrans" cxnId="{A9218161-2C56-43D9-80D3-80514E965AE8}">
      <dgm:prSet/>
      <dgm:spPr/>
      <dgm:t>
        <a:bodyPr/>
        <a:lstStyle/>
        <a:p>
          <a:endParaRPr lang="en-US"/>
        </a:p>
      </dgm:t>
    </dgm:pt>
    <dgm:pt modelId="{768B7F80-8179-470F-B487-F2D671933445}">
      <dgm:prSet phldrT="[Text]" custT="1"/>
      <dgm:spPr>
        <a:solidFill>
          <a:srgbClr val="00B050">
            <a:alpha val="90000"/>
          </a:srgbClr>
        </a:solidFill>
        <a:ln>
          <a:noFill/>
        </a:ln>
      </dgm:spPr>
      <dgm:t>
        <a:bodyPr/>
        <a:lstStyle/>
        <a:p>
          <a:r>
            <a:rPr lang="fr-FR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Củng</a:t>
          </a:r>
          <a:r>
            <a: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SV </a:t>
          </a:r>
          <a:r>
            <a:rPr lang="fr-FR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quy</a:t>
          </a:r>
          <a:r>
            <a: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2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F5B5EB-5696-4C94-A142-3CA01BD1E91F}" type="parTrans" cxnId="{CFCB204B-598B-468A-A06C-C3D910B468E5}">
      <dgm:prSet/>
      <dgm:spPr/>
      <dgm:t>
        <a:bodyPr/>
        <a:lstStyle/>
        <a:p>
          <a:endParaRPr lang="en-US"/>
        </a:p>
      </dgm:t>
    </dgm:pt>
    <dgm:pt modelId="{3F88FD7C-D112-44B8-AD1D-64C420289375}" type="sibTrans" cxnId="{CFCB204B-598B-468A-A06C-C3D910B468E5}">
      <dgm:prSet/>
      <dgm:spPr/>
      <dgm:t>
        <a:bodyPr/>
        <a:lstStyle/>
        <a:p>
          <a:endParaRPr lang="en-US"/>
        </a:p>
      </dgm:t>
    </dgm:pt>
    <dgm:pt modelId="{BFC25614-4B84-49E1-874E-A55C8F6D55B8}">
      <dgm:prSet phldrT="[Text]" custT="1"/>
      <dgm:spPr>
        <a:solidFill>
          <a:srgbClr val="00B050">
            <a:alpha val="90000"/>
          </a:srgbClr>
        </a:solidFill>
        <a:ln>
          <a:noFill/>
        </a:ln>
      </dgm:spPr>
      <dgm:t>
        <a:bodyPr/>
        <a:lstStyle/>
        <a:p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Củng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SV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vào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thơ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truyện</a:t>
          </a:r>
          <a:endParaRPr lang="en-US" sz="2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94DF7D-636D-4C84-BDDC-B7B5BD0864DA}" type="parTrans" cxnId="{E5791F59-F72E-458B-ABEB-132D8D9550BF}">
      <dgm:prSet/>
      <dgm:spPr/>
      <dgm:t>
        <a:bodyPr/>
        <a:lstStyle/>
        <a:p>
          <a:endParaRPr lang="en-US"/>
        </a:p>
      </dgm:t>
    </dgm:pt>
    <dgm:pt modelId="{7908D772-3047-4DBF-8500-D04F6C096DCA}" type="sibTrans" cxnId="{E5791F59-F72E-458B-ABEB-132D8D9550BF}">
      <dgm:prSet/>
      <dgm:spPr/>
      <dgm:t>
        <a:bodyPr/>
        <a:lstStyle/>
        <a:p>
          <a:endParaRPr lang="en-US"/>
        </a:p>
      </dgm:t>
    </dgm:pt>
    <dgm:pt modelId="{D46DD78F-350B-4890-B865-65EBEFF1321A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Kĩ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năng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C261285-4B60-493F-B0B9-D6652CC4E5A1}" type="parTrans" cxnId="{CC825FEF-5B1A-432C-BAB8-CF696197191B}">
      <dgm:prSet/>
      <dgm:spPr/>
      <dgm:t>
        <a:bodyPr/>
        <a:lstStyle/>
        <a:p>
          <a:endParaRPr lang="en-US"/>
        </a:p>
      </dgm:t>
    </dgm:pt>
    <dgm:pt modelId="{B3D20676-2AEA-4BED-85C1-671E0021B36E}" type="sibTrans" cxnId="{CC825FEF-5B1A-432C-BAB8-CF696197191B}">
      <dgm:prSet/>
      <dgm:spPr/>
      <dgm:t>
        <a:bodyPr/>
        <a:lstStyle/>
        <a:p>
          <a:endParaRPr lang="en-US"/>
        </a:p>
      </dgm:t>
    </dgm:pt>
    <dgm:pt modelId="{4FC24072-0D1B-4C4E-8E59-95A7BB9C77B8}">
      <dgm:prSet phldrT="[Text]"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Rèn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luyện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sinh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lập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kế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hoạch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2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2F946B-50D2-4C29-960F-C68211BB7839}" type="parTrans" cxnId="{84F27B26-DA16-4D84-AC54-3B32180622B0}">
      <dgm:prSet/>
      <dgm:spPr/>
      <dgm:t>
        <a:bodyPr/>
        <a:lstStyle/>
        <a:p>
          <a:endParaRPr lang="en-US"/>
        </a:p>
      </dgm:t>
    </dgm:pt>
    <dgm:pt modelId="{B5F806DB-830F-4D82-A80D-F28E770DF602}" type="sibTrans" cxnId="{84F27B26-DA16-4D84-AC54-3B32180622B0}">
      <dgm:prSet/>
      <dgm:spPr/>
      <dgm:t>
        <a:bodyPr/>
        <a:lstStyle/>
        <a:p>
          <a:endParaRPr lang="en-US"/>
        </a:p>
      </dgm:t>
    </dgm:pt>
    <dgm:pt modelId="{DC36243E-E2FC-45F9-8C45-5EEAFD5BF2C2}">
      <dgm:prSet phldrT="[Text]" custT="1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Rèn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ngôn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HĐ,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xét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nhóm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độc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lập</a:t>
          </a:r>
          <a:r>
            <a:rPr lang="fr-F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,…</a:t>
          </a:r>
          <a:endParaRPr lang="en-US" sz="2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0DF2A4-F6E5-42E1-9F74-2345F4BA6998}" type="parTrans" cxnId="{4AD4E71F-630A-4E2C-BB1D-F87CDA75A8F1}">
      <dgm:prSet/>
      <dgm:spPr/>
      <dgm:t>
        <a:bodyPr/>
        <a:lstStyle/>
        <a:p>
          <a:endParaRPr lang="en-US"/>
        </a:p>
      </dgm:t>
    </dgm:pt>
    <dgm:pt modelId="{E124584E-6941-4615-945E-063A169C1FC1}" type="sibTrans" cxnId="{4AD4E71F-630A-4E2C-BB1D-F87CDA75A8F1}">
      <dgm:prSet/>
      <dgm:spPr/>
      <dgm:t>
        <a:bodyPr/>
        <a:lstStyle/>
        <a:p>
          <a:endParaRPr lang="en-US"/>
        </a:p>
      </dgm:t>
    </dgm:pt>
    <dgm:pt modelId="{5E1B441E-C479-439C-BA3E-A2CD557CFD55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nhiệm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AC3D03-6458-4837-A3DB-B8223A2D39F4}" type="parTrans" cxnId="{58EE9D38-51E3-4C88-81B4-931FD47746E5}">
      <dgm:prSet/>
      <dgm:spPr/>
      <dgm:t>
        <a:bodyPr/>
        <a:lstStyle/>
        <a:p>
          <a:endParaRPr lang="en-US"/>
        </a:p>
      </dgm:t>
    </dgm:pt>
    <dgm:pt modelId="{B13D4F2F-E433-44A0-B3E1-84AFD530C6FB}" type="sibTrans" cxnId="{58EE9D38-51E3-4C88-81B4-931FD47746E5}">
      <dgm:prSet/>
      <dgm:spPr/>
      <dgm:t>
        <a:bodyPr/>
        <a:lstStyle/>
        <a:p>
          <a:endParaRPr lang="en-US"/>
        </a:p>
      </dgm:t>
    </dgm:pt>
    <dgm:pt modelId="{777F7D0A-E892-41E5-AA68-A34620FA9D95}">
      <dgm:prSet phldrT="[Text]" custT="1"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Sinh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viên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chủ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tích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cực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tham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gia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hành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tập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giảng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601DE188-DFCB-4763-8DC8-AE0ACB157917}" type="parTrans" cxnId="{44FFE1E6-67A7-4793-B5F1-0B0C5C71775D}">
      <dgm:prSet/>
      <dgm:spPr/>
      <dgm:t>
        <a:bodyPr/>
        <a:lstStyle/>
        <a:p>
          <a:endParaRPr lang="en-US"/>
        </a:p>
      </dgm:t>
    </dgm:pt>
    <dgm:pt modelId="{7E1DF4F3-2C51-4295-A7D3-5C2A05C9E5EA}" type="sibTrans" cxnId="{44FFE1E6-67A7-4793-B5F1-0B0C5C71775D}">
      <dgm:prSet/>
      <dgm:spPr/>
      <dgm:t>
        <a:bodyPr/>
        <a:lstStyle/>
        <a:p>
          <a:endParaRPr lang="en-US"/>
        </a:p>
      </dgm:t>
    </dgm:pt>
    <dgm:pt modelId="{01A8B27D-8E3D-45FB-BF03-525E201C3564}">
      <dgm:prSet phldrT="[Text]" custT="1"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Vận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những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thức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đạt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được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vào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giảng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dạy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sau</a:t>
          </a:r>
          <a:r>
            <a:rPr lang="fr-F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dirty="0" err="1" smtClean="0">
              <a:latin typeface="Times New Roman" pitchFamily="18" charset="0"/>
              <a:cs typeface="Times New Roman" pitchFamily="18" charset="0"/>
            </a:rPr>
            <a:t>này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59157E9C-E24B-4600-822A-9A7DD72AB96A}" type="parTrans" cxnId="{E0C1FD04-9866-4B60-864B-AB555DA396F1}">
      <dgm:prSet/>
      <dgm:spPr/>
      <dgm:t>
        <a:bodyPr/>
        <a:lstStyle/>
        <a:p>
          <a:endParaRPr lang="en-US"/>
        </a:p>
      </dgm:t>
    </dgm:pt>
    <dgm:pt modelId="{35F68062-0CDD-4745-A4C1-D893414EB3D0}" type="sibTrans" cxnId="{E0C1FD04-9866-4B60-864B-AB555DA396F1}">
      <dgm:prSet/>
      <dgm:spPr/>
      <dgm:t>
        <a:bodyPr/>
        <a:lstStyle/>
        <a:p>
          <a:endParaRPr lang="en-US"/>
        </a:p>
      </dgm:t>
    </dgm:pt>
    <dgm:pt modelId="{069C07BC-B9EE-4B7C-9CD1-DAFEFB6CC529}" type="pres">
      <dgm:prSet presAssocID="{249980B0-C4BF-43B2-8FBD-C3537E2CCF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AC4AC-780C-4DCA-9906-A6A69E5A7B69}" type="pres">
      <dgm:prSet presAssocID="{DD83A7CF-2F0F-45C3-93A3-DF1B5D84464B}" presName="composite" presStyleCnt="0"/>
      <dgm:spPr/>
    </dgm:pt>
    <dgm:pt modelId="{A63B6886-FB54-41FD-A8EC-1356F124EB45}" type="pres">
      <dgm:prSet presAssocID="{DD83A7CF-2F0F-45C3-93A3-DF1B5D84464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70107-CEF5-4011-BC35-0310DBADF221}" type="pres">
      <dgm:prSet presAssocID="{DD83A7CF-2F0F-45C3-93A3-DF1B5D84464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62892-A9E8-4FB2-ADD2-42F7270D22E1}" type="pres">
      <dgm:prSet presAssocID="{9ACD32ED-228C-4439-8612-8319BBF8472E}" presName="sp" presStyleCnt="0"/>
      <dgm:spPr/>
    </dgm:pt>
    <dgm:pt modelId="{28EB1E45-4F2C-485A-8B6B-48DB630D9D3A}" type="pres">
      <dgm:prSet presAssocID="{D46DD78F-350B-4890-B865-65EBEFF1321A}" presName="composite" presStyleCnt="0"/>
      <dgm:spPr/>
    </dgm:pt>
    <dgm:pt modelId="{37ACB1F1-4DF6-47DB-91A9-47F5984D77CF}" type="pres">
      <dgm:prSet presAssocID="{D46DD78F-350B-4890-B865-65EBEFF132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EDAE9-ECA2-4F7C-BAC9-2CF676CF33E1}" type="pres">
      <dgm:prSet presAssocID="{D46DD78F-350B-4890-B865-65EBEFF1321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FC926-0E5D-462D-A102-FBF04BD5EA29}" type="pres">
      <dgm:prSet presAssocID="{B3D20676-2AEA-4BED-85C1-671E0021B36E}" presName="sp" presStyleCnt="0"/>
      <dgm:spPr/>
    </dgm:pt>
    <dgm:pt modelId="{A842E9F3-AB5A-49FE-882C-CEDBF75E5B78}" type="pres">
      <dgm:prSet presAssocID="{5E1B441E-C479-439C-BA3E-A2CD557CFD55}" presName="composite" presStyleCnt="0"/>
      <dgm:spPr/>
    </dgm:pt>
    <dgm:pt modelId="{FBA3721A-AB2C-4989-BC7C-9EA92CBC637F}" type="pres">
      <dgm:prSet presAssocID="{5E1B441E-C479-439C-BA3E-A2CD557CFD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DDC98-6117-4D78-B8EB-1741A8397CF5}" type="pres">
      <dgm:prSet presAssocID="{5E1B441E-C479-439C-BA3E-A2CD557CFD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025176-F828-41C1-B60E-788001AA4C4B}" type="presOf" srcId="{5E1B441E-C479-439C-BA3E-A2CD557CFD55}" destId="{FBA3721A-AB2C-4989-BC7C-9EA92CBC637F}" srcOrd="0" destOrd="0" presId="urn:microsoft.com/office/officeart/2005/8/layout/chevron2"/>
    <dgm:cxn modelId="{84F27B26-DA16-4D84-AC54-3B32180622B0}" srcId="{D46DD78F-350B-4890-B865-65EBEFF1321A}" destId="{4FC24072-0D1B-4C4E-8E59-95A7BB9C77B8}" srcOrd="0" destOrd="0" parTransId="{AE2F946B-50D2-4C29-960F-C68211BB7839}" sibTransId="{B5F806DB-830F-4D82-A80D-F28E770DF602}"/>
    <dgm:cxn modelId="{FA54A0B9-FD00-4869-8876-781974EB1892}" type="presOf" srcId="{4FC24072-0D1B-4C4E-8E59-95A7BB9C77B8}" destId="{676EDAE9-ECA2-4F7C-BAC9-2CF676CF33E1}" srcOrd="0" destOrd="0" presId="urn:microsoft.com/office/officeart/2005/8/layout/chevron2"/>
    <dgm:cxn modelId="{1B2A2D40-279B-4787-A808-CE958E987176}" type="presOf" srcId="{768B7F80-8179-470F-B487-F2D671933445}" destId="{FE170107-CEF5-4011-BC35-0310DBADF221}" srcOrd="0" destOrd="0" presId="urn:microsoft.com/office/officeart/2005/8/layout/chevron2"/>
    <dgm:cxn modelId="{E5791F59-F72E-458B-ABEB-132D8D9550BF}" srcId="{DD83A7CF-2F0F-45C3-93A3-DF1B5D84464B}" destId="{BFC25614-4B84-49E1-874E-A55C8F6D55B8}" srcOrd="1" destOrd="0" parTransId="{7994DF7D-636D-4C84-BDDC-B7B5BD0864DA}" sibTransId="{7908D772-3047-4DBF-8500-D04F6C096DCA}"/>
    <dgm:cxn modelId="{CC825FEF-5B1A-432C-BAB8-CF696197191B}" srcId="{249980B0-C4BF-43B2-8FBD-C3537E2CCFF9}" destId="{D46DD78F-350B-4890-B865-65EBEFF1321A}" srcOrd="1" destOrd="0" parTransId="{FC261285-4B60-493F-B0B9-D6652CC4E5A1}" sibTransId="{B3D20676-2AEA-4BED-85C1-671E0021B36E}"/>
    <dgm:cxn modelId="{530A1349-5008-4304-93AC-BE1CE538EA5E}" type="presOf" srcId="{249980B0-C4BF-43B2-8FBD-C3537E2CCFF9}" destId="{069C07BC-B9EE-4B7C-9CD1-DAFEFB6CC529}" srcOrd="0" destOrd="0" presId="urn:microsoft.com/office/officeart/2005/8/layout/chevron2"/>
    <dgm:cxn modelId="{1426831D-D09F-4099-AA26-FEAA88D1ED83}" type="presOf" srcId="{BFC25614-4B84-49E1-874E-A55C8F6D55B8}" destId="{FE170107-CEF5-4011-BC35-0310DBADF221}" srcOrd="0" destOrd="1" presId="urn:microsoft.com/office/officeart/2005/8/layout/chevron2"/>
    <dgm:cxn modelId="{C91592F4-7414-41A2-B84D-5B78897A1BB9}" type="presOf" srcId="{777F7D0A-E892-41E5-AA68-A34620FA9D95}" destId="{C35DDC98-6117-4D78-B8EB-1741A8397CF5}" srcOrd="0" destOrd="0" presId="urn:microsoft.com/office/officeart/2005/8/layout/chevron2"/>
    <dgm:cxn modelId="{D77BEDAD-54A1-43B0-B6D3-AD25A6B722ED}" type="presOf" srcId="{D46DD78F-350B-4890-B865-65EBEFF1321A}" destId="{37ACB1F1-4DF6-47DB-91A9-47F5984D77CF}" srcOrd="0" destOrd="0" presId="urn:microsoft.com/office/officeart/2005/8/layout/chevron2"/>
    <dgm:cxn modelId="{E6DA68A8-52B7-49ED-9A74-55CA74932546}" type="presOf" srcId="{DC36243E-E2FC-45F9-8C45-5EEAFD5BF2C2}" destId="{676EDAE9-ECA2-4F7C-BAC9-2CF676CF33E1}" srcOrd="0" destOrd="1" presId="urn:microsoft.com/office/officeart/2005/8/layout/chevron2"/>
    <dgm:cxn modelId="{2DA215A5-FC3D-469E-9F2A-F64119F6A909}" type="presOf" srcId="{01A8B27D-8E3D-45FB-BF03-525E201C3564}" destId="{C35DDC98-6117-4D78-B8EB-1741A8397CF5}" srcOrd="0" destOrd="1" presId="urn:microsoft.com/office/officeart/2005/8/layout/chevron2"/>
    <dgm:cxn modelId="{E0C1FD04-9866-4B60-864B-AB555DA396F1}" srcId="{5E1B441E-C479-439C-BA3E-A2CD557CFD55}" destId="{01A8B27D-8E3D-45FB-BF03-525E201C3564}" srcOrd="1" destOrd="0" parTransId="{59157E9C-E24B-4600-822A-9A7DD72AB96A}" sibTransId="{35F68062-0CDD-4745-A4C1-D893414EB3D0}"/>
    <dgm:cxn modelId="{94515417-6163-4540-9F5A-2F549B71EE29}" type="presOf" srcId="{DD83A7CF-2F0F-45C3-93A3-DF1B5D84464B}" destId="{A63B6886-FB54-41FD-A8EC-1356F124EB45}" srcOrd="0" destOrd="0" presId="urn:microsoft.com/office/officeart/2005/8/layout/chevron2"/>
    <dgm:cxn modelId="{CFCB204B-598B-468A-A06C-C3D910B468E5}" srcId="{DD83A7CF-2F0F-45C3-93A3-DF1B5D84464B}" destId="{768B7F80-8179-470F-B487-F2D671933445}" srcOrd="0" destOrd="0" parTransId="{67F5B5EB-5696-4C94-A142-3CA01BD1E91F}" sibTransId="{3F88FD7C-D112-44B8-AD1D-64C420289375}"/>
    <dgm:cxn modelId="{58EE9D38-51E3-4C88-81B4-931FD47746E5}" srcId="{249980B0-C4BF-43B2-8FBD-C3537E2CCFF9}" destId="{5E1B441E-C479-439C-BA3E-A2CD557CFD55}" srcOrd="2" destOrd="0" parTransId="{69AC3D03-6458-4837-A3DB-B8223A2D39F4}" sibTransId="{B13D4F2F-E433-44A0-B3E1-84AFD530C6FB}"/>
    <dgm:cxn modelId="{A9218161-2C56-43D9-80D3-80514E965AE8}" srcId="{249980B0-C4BF-43B2-8FBD-C3537E2CCFF9}" destId="{DD83A7CF-2F0F-45C3-93A3-DF1B5D84464B}" srcOrd="0" destOrd="0" parTransId="{A78DC31A-BCA7-4CF8-BAF0-3C192ADB2C63}" sibTransId="{9ACD32ED-228C-4439-8612-8319BBF8472E}"/>
    <dgm:cxn modelId="{4AD4E71F-630A-4E2C-BB1D-F87CDA75A8F1}" srcId="{D46DD78F-350B-4890-B865-65EBEFF1321A}" destId="{DC36243E-E2FC-45F9-8C45-5EEAFD5BF2C2}" srcOrd="1" destOrd="0" parTransId="{C20DF2A4-F6E5-42E1-9F74-2345F4BA6998}" sibTransId="{E124584E-6941-4615-945E-063A169C1FC1}"/>
    <dgm:cxn modelId="{44FFE1E6-67A7-4793-B5F1-0B0C5C71775D}" srcId="{5E1B441E-C479-439C-BA3E-A2CD557CFD55}" destId="{777F7D0A-E892-41E5-AA68-A34620FA9D95}" srcOrd="0" destOrd="0" parTransId="{601DE188-DFCB-4763-8DC8-AE0ACB157917}" sibTransId="{7E1DF4F3-2C51-4295-A7D3-5C2A05C9E5EA}"/>
    <dgm:cxn modelId="{FBAE7FFB-9033-4FF4-829B-C22292086A5D}" type="presParOf" srcId="{069C07BC-B9EE-4B7C-9CD1-DAFEFB6CC529}" destId="{124AC4AC-780C-4DCA-9906-A6A69E5A7B69}" srcOrd="0" destOrd="0" presId="urn:microsoft.com/office/officeart/2005/8/layout/chevron2"/>
    <dgm:cxn modelId="{37FF5FA5-069B-49CD-891F-DF765308237B}" type="presParOf" srcId="{124AC4AC-780C-4DCA-9906-A6A69E5A7B69}" destId="{A63B6886-FB54-41FD-A8EC-1356F124EB45}" srcOrd="0" destOrd="0" presId="urn:microsoft.com/office/officeart/2005/8/layout/chevron2"/>
    <dgm:cxn modelId="{AF155EF2-E291-414C-A08E-8C9F60D1858C}" type="presParOf" srcId="{124AC4AC-780C-4DCA-9906-A6A69E5A7B69}" destId="{FE170107-CEF5-4011-BC35-0310DBADF221}" srcOrd="1" destOrd="0" presId="urn:microsoft.com/office/officeart/2005/8/layout/chevron2"/>
    <dgm:cxn modelId="{3785BA71-362A-49BD-B128-8BD7E82255A6}" type="presParOf" srcId="{069C07BC-B9EE-4B7C-9CD1-DAFEFB6CC529}" destId="{15062892-A9E8-4FB2-ADD2-42F7270D22E1}" srcOrd="1" destOrd="0" presId="urn:microsoft.com/office/officeart/2005/8/layout/chevron2"/>
    <dgm:cxn modelId="{DCB386B7-7141-459B-B55C-DC997A1D0F70}" type="presParOf" srcId="{069C07BC-B9EE-4B7C-9CD1-DAFEFB6CC529}" destId="{28EB1E45-4F2C-485A-8B6B-48DB630D9D3A}" srcOrd="2" destOrd="0" presId="urn:microsoft.com/office/officeart/2005/8/layout/chevron2"/>
    <dgm:cxn modelId="{15F81BDF-4A5F-425C-B92C-657D64DF8D33}" type="presParOf" srcId="{28EB1E45-4F2C-485A-8B6B-48DB630D9D3A}" destId="{37ACB1F1-4DF6-47DB-91A9-47F5984D77CF}" srcOrd="0" destOrd="0" presId="urn:microsoft.com/office/officeart/2005/8/layout/chevron2"/>
    <dgm:cxn modelId="{4800229F-C26D-48C4-A00E-D8F57AB4C938}" type="presParOf" srcId="{28EB1E45-4F2C-485A-8B6B-48DB630D9D3A}" destId="{676EDAE9-ECA2-4F7C-BAC9-2CF676CF33E1}" srcOrd="1" destOrd="0" presId="urn:microsoft.com/office/officeart/2005/8/layout/chevron2"/>
    <dgm:cxn modelId="{720ACF8A-989B-48D1-ADEE-55DEBD777A51}" type="presParOf" srcId="{069C07BC-B9EE-4B7C-9CD1-DAFEFB6CC529}" destId="{7E7FC926-0E5D-462D-A102-FBF04BD5EA29}" srcOrd="3" destOrd="0" presId="urn:microsoft.com/office/officeart/2005/8/layout/chevron2"/>
    <dgm:cxn modelId="{2B7ADFB4-EC87-4082-B5C3-1DC687A8A5EB}" type="presParOf" srcId="{069C07BC-B9EE-4B7C-9CD1-DAFEFB6CC529}" destId="{A842E9F3-AB5A-49FE-882C-CEDBF75E5B78}" srcOrd="4" destOrd="0" presId="urn:microsoft.com/office/officeart/2005/8/layout/chevron2"/>
    <dgm:cxn modelId="{8D5CC109-233E-4D23-A0C9-87EB44B04CB4}" type="presParOf" srcId="{A842E9F3-AB5A-49FE-882C-CEDBF75E5B78}" destId="{FBA3721A-AB2C-4989-BC7C-9EA92CBC637F}" srcOrd="0" destOrd="0" presId="urn:microsoft.com/office/officeart/2005/8/layout/chevron2"/>
    <dgm:cxn modelId="{A51D5109-97D0-4283-A865-4CE392853F56}" type="presParOf" srcId="{A842E9F3-AB5A-49FE-882C-CEDBF75E5B78}" destId="{C35DDC98-6117-4D78-B8EB-1741A8397C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BA802-19E1-4B80-BC0D-1124A1FA2EF2}">
      <dsp:nvSpPr>
        <dsp:cNvPr id="0" name=""/>
        <dsp:cNvSpPr/>
      </dsp:nvSpPr>
      <dsp:spPr>
        <a:xfrm>
          <a:off x="0" y="125731"/>
          <a:ext cx="11277600" cy="1142992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PHƯƠNG PHÁP TỔ CHỨC CHO TRẺ LÀM QUEN VỚI VĂN HỌC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5731"/>
        <a:ext cx="11277600" cy="1142992"/>
      </dsp:txXfrm>
    </dsp:sp>
    <dsp:sp modelId="{01260FD7-1908-4CB9-A20F-B8277F21B892}">
      <dsp:nvSpPr>
        <dsp:cNvPr id="0" name=""/>
        <dsp:cNvSpPr/>
      </dsp:nvSpPr>
      <dsp:spPr>
        <a:xfrm>
          <a:off x="4323" y="1520188"/>
          <a:ext cx="3757894" cy="3456432"/>
        </a:xfrm>
        <a:prstGeom prst="rect">
          <a:avLst/>
        </a:pr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Chương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</a:t>
          </a: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3" y="1520188"/>
        <a:ext cx="3757894" cy="3456432"/>
      </dsp:txXfrm>
    </dsp:sp>
    <dsp:sp modelId="{FDF685A1-8191-45B3-A90C-CCFD75F969DB}">
      <dsp:nvSpPr>
        <dsp:cNvPr id="0" name=""/>
        <dsp:cNvSpPr/>
      </dsp:nvSpPr>
      <dsp:spPr>
        <a:xfrm>
          <a:off x="3762218" y="1520188"/>
          <a:ext cx="3755528" cy="3456432"/>
        </a:xfrm>
        <a:prstGeom prst="rect">
          <a:avLst/>
        </a:pr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Chương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Quá trình t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ổ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2218" y="1520188"/>
        <a:ext cx="3755528" cy="3456432"/>
      </dsp:txXfrm>
    </dsp:sp>
    <dsp:sp modelId="{87694C80-6516-483E-87F9-10368E39D9C5}">
      <dsp:nvSpPr>
        <dsp:cNvPr id="0" name=""/>
        <dsp:cNvSpPr/>
      </dsp:nvSpPr>
      <dsp:spPr>
        <a:xfrm>
          <a:off x="7517747" y="1520188"/>
          <a:ext cx="3755528" cy="345643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Chương</a:t>
          </a:r>
          <a:r>
            <a:rPr lang="en-US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3:</a:t>
          </a: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Sử dụng thơ, truyện trong tổ chức hoạt động giáo dục tích hợp ở trường mầm non</a:t>
          </a:r>
          <a:endParaRPr lang="en-US" sz="3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17747" y="1520188"/>
        <a:ext cx="3755528" cy="3456432"/>
      </dsp:txXfrm>
    </dsp:sp>
    <dsp:sp modelId="{417F6330-171C-4717-8BDE-05D53ED1E386}">
      <dsp:nvSpPr>
        <dsp:cNvPr id="0" name=""/>
        <dsp:cNvSpPr/>
      </dsp:nvSpPr>
      <dsp:spPr>
        <a:xfrm>
          <a:off x="0" y="4976620"/>
          <a:ext cx="11277600" cy="38404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6886-FB54-41FD-A8EC-1356F124EB45}">
      <dsp:nvSpPr>
        <dsp:cNvPr id="0" name=""/>
        <dsp:cNvSpPr/>
      </dsp:nvSpPr>
      <dsp:spPr>
        <a:xfrm rot="5400000">
          <a:off x="-296716" y="301340"/>
          <a:ext cx="1978112" cy="1384679"/>
        </a:xfrm>
        <a:prstGeom prst="chevron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thức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696964"/>
        <a:ext cx="1384679" cy="593433"/>
      </dsp:txXfrm>
    </dsp:sp>
    <dsp:sp modelId="{FE170107-CEF5-4011-BC35-0310DBADF221}">
      <dsp:nvSpPr>
        <dsp:cNvPr id="0" name=""/>
        <dsp:cNvSpPr/>
      </dsp:nvSpPr>
      <dsp:spPr>
        <a:xfrm rot="5400000">
          <a:off x="5535514" y="-4146212"/>
          <a:ext cx="1286449" cy="9588120"/>
        </a:xfrm>
        <a:prstGeom prst="round2SameRect">
          <a:avLst/>
        </a:prstGeom>
        <a:solidFill>
          <a:srgbClr val="00B05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Củng</a:t>
          </a:r>
          <a:r>
            <a:rPr lang="fr-FR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fr-FR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SV </a:t>
          </a:r>
          <a:r>
            <a:rPr lang="fr-FR" sz="2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fr-FR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fr-FR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fr-FR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quy</a:t>
          </a:r>
          <a:r>
            <a:rPr lang="fr-FR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fr-FR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fr-FR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2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Củng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SV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vào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thơ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truyện</a:t>
          </a:r>
          <a:endParaRPr lang="en-US" sz="2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84679" y="67422"/>
        <a:ext cx="9525321" cy="1160851"/>
      </dsp:txXfrm>
    </dsp:sp>
    <dsp:sp modelId="{37ACB1F1-4DF6-47DB-91A9-47F5984D77CF}">
      <dsp:nvSpPr>
        <dsp:cNvPr id="0" name=""/>
        <dsp:cNvSpPr/>
      </dsp:nvSpPr>
      <dsp:spPr>
        <a:xfrm rot="5400000">
          <a:off x="-296716" y="2088960"/>
          <a:ext cx="1978112" cy="1384679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Times New Roman" pitchFamily="18" charset="0"/>
              <a:cs typeface="Times New Roman" pitchFamily="18" charset="0"/>
            </a:rPr>
            <a:t>Kĩ</a:t>
          </a: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 smtClean="0">
              <a:latin typeface="Times New Roman" pitchFamily="18" charset="0"/>
              <a:cs typeface="Times New Roman" pitchFamily="18" charset="0"/>
            </a:rPr>
            <a:t>năng</a:t>
          </a:r>
          <a:endParaRPr lang="en-US" sz="3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484584"/>
        <a:ext cx="1384679" cy="593433"/>
      </dsp:txXfrm>
    </dsp:sp>
    <dsp:sp modelId="{676EDAE9-ECA2-4F7C-BAC9-2CF676CF33E1}">
      <dsp:nvSpPr>
        <dsp:cNvPr id="0" name=""/>
        <dsp:cNvSpPr/>
      </dsp:nvSpPr>
      <dsp:spPr>
        <a:xfrm rot="5400000">
          <a:off x="5535852" y="-2358930"/>
          <a:ext cx="1285773" cy="9588120"/>
        </a:xfrm>
        <a:prstGeom prst="round2SameRect">
          <a:avLst/>
        </a:prstGeom>
        <a:solidFill>
          <a:srgbClr val="FF0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Rèn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luyện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sinh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lập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kế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hoạch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trẻ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quen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2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Rèn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ngôn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HĐ,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xét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nhóm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độc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lập</a:t>
          </a:r>
          <a:r>
            <a:rPr lang="fr-FR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,…</a:t>
          </a:r>
          <a:endParaRPr lang="en-US" sz="2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84679" y="1855009"/>
        <a:ext cx="9525354" cy="1160241"/>
      </dsp:txXfrm>
    </dsp:sp>
    <dsp:sp modelId="{FBA3721A-AB2C-4989-BC7C-9EA92CBC637F}">
      <dsp:nvSpPr>
        <dsp:cNvPr id="0" name=""/>
        <dsp:cNvSpPr/>
      </dsp:nvSpPr>
      <dsp:spPr>
        <a:xfrm rot="5400000">
          <a:off x="-296716" y="3876580"/>
          <a:ext cx="1978112" cy="1384679"/>
        </a:xfrm>
        <a:prstGeom prst="chevr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nhiệm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272204"/>
        <a:ext cx="1384679" cy="593433"/>
      </dsp:txXfrm>
    </dsp:sp>
    <dsp:sp modelId="{C35DDC98-6117-4D78-B8EB-1741A8397CF5}">
      <dsp:nvSpPr>
        <dsp:cNvPr id="0" name=""/>
        <dsp:cNvSpPr/>
      </dsp:nvSpPr>
      <dsp:spPr>
        <a:xfrm rot="5400000">
          <a:off x="5535852" y="-571310"/>
          <a:ext cx="1285773" cy="9588120"/>
        </a:xfrm>
        <a:prstGeom prst="round2SameRect">
          <a:avLst/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Sinh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viên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chủ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tích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cực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tham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gia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hành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tập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giảng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Vận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những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thức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kĩ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năng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đạt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được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vào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giảng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dạy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sau</a:t>
          </a:r>
          <a:r>
            <a:rPr lang="fr-F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2200" kern="1200" dirty="0" err="1" smtClean="0">
              <a:latin typeface="Times New Roman" pitchFamily="18" charset="0"/>
              <a:cs typeface="Times New Roman" pitchFamily="18" charset="0"/>
            </a:rPr>
            <a:t>này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84679" y="3642629"/>
        <a:ext cx="9525354" cy="1160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D4958-982B-49C1-8B7C-40CC9D66BD46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C9979-29C3-4E37-925D-51EEC0452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733C9-1D34-46F9-A70B-F6E4761AAD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pPr/>
              <a:t>15/05/2023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mail.google.com/mail/?attid=0.2&amp;disp=emb&amp;view=att&amp;th=12a9ddb7c412893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732" y="-1"/>
            <a:ext cx="7812688" cy="349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escription: https://mail.google.com/mail/?attid=0.2&amp;disp=emb&amp;view=att&amp;th=12a9ddb7c4128930"/>
          <p:cNvPicPr/>
          <p:nvPr/>
        </p:nvPicPr>
        <p:blipFill>
          <a:blip r:embed="rId3" r:link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6"/>
          <a:stretch>
            <a:fillRect/>
          </a:stretch>
        </p:blipFill>
        <p:spPr bwMode="auto">
          <a:xfrm>
            <a:off x="189185" y="-1"/>
            <a:ext cx="4056994" cy="3490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>
          <a:xfrm>
            <a:off x="1934348" y="4143203"/>
            <a:ext cx="9974318" cy="2804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TTCT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39</a:t>
            </a:r>
          </a:p>
          <a:p>
            <a:pPr lvl="0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 CĐMN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K41C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Nguyệt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Đơn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GD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Mầm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6600" y="3252950"/>
            <a:ext cx="11379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277600" cy="914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VỊ TRÍ BÀI HỌC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203724"/>
              </p:ext>
            </p:extLst>
          </p:nvPr>
        </p:nvGraphicFramePr>
        <p:xfrm>
          <a:off x="609600" y="1219200"/>
          <a:ext cx="11277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2438400" y="2438400"/>
            <a:ext cx="406400" cy="3048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892800" y="2438400"/>
            <a:ext cx="406400" cy="3048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652000" y="2438400"/>
            <a:ext cx="406400" cy="3048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237"/>
            <a:ext cx="10769600" cy="8683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38581"/>
              </p:ext>
            </p:extLst>
          </p:nvPr>
        </p:nvGraphicFramePr>
        <p:xfrm>
          <a:off x="609600" y="1295400"/>
          <a:ext cx="10972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40000" y="381000"/>
            <a:ext cx="7721600" cy="1371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PHƯƠNG PHÁP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2800" y="2590800"/>
            <a:ext cx="2946400" cy="3200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3600" y="2590800"/>
            <a:ext cx="2743200" cy="32004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36428" y="2590800"/>
            <a:ext cx="2942771" cy="3200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14" idx="0"/>
            <a:endCxn id="5" idx="0"/>
          </p:cNvCxnSpPr>
          <p:nvPr/>
        </p:nvCxnSpPr>
        <p:spPr>
          <a:xfrm rot="16200000" flipH="1" flipV="1">
            <a:off x="3873500" y="165100"/>
            <a:ext cx="838200" cy="4013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34699" y="1752600"/>
            <a:ext cx="29464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6197600" y="1752600"/>
            <a:ext cx="203200" cy="838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40000" y="381000"/>
            <a:ext cx="7721600" cy="13716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PHƯƠNG TIỆN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2800" y="2590800"/>
            <a:ext cx="2946400" cy="3200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3600" y="2590800"/>
            <a:ext cx="2743200" cy="32004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36428" y="2590800"/>
            <a:ext cx="2942771" cy="3200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14" idx="0"/>
            <a:endCxn id="5" idx="0"/>
          </p:cNvCxnSpPr>
          <p:nvPr/>
        </p:nvCxnSpPr>
        <p:spPr>
          <a:xfrm rot="16200000" flipH="1" flipV="1">
            <a:off x="3873500" y="165100"/>
            <a:ext cx="838200" cy="4013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34699" y="1752600"/>
            <a:ext cx="29464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6197600" y="1752600"/>
            <a:ext cx="203200" cy="838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381000"/>
            <a:ext cx="10261600" cy="990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NỘI DUNG THỰC HÀNH TẬP GIẢNG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7600" y="1524001"/>
            <a:ext cx="10363200" cy="50783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Lĩnh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tuổi:3-4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tuổi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20-25phút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CĐMN 41C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6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HƯỚNG DẪN THỰC 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15177" y="1047213"/>
            <a:ext cx="4275786" cy="25757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35993" y="3779947"/>
            <a:ext cx="3567448" cy="2575775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57244" y="3973130"/>
            <a:ext cx="3567448" cy="25757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4230708" y="3078051"/>
            <a:ext cx="425003" cy="1089875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7611414" y="2936384"/>
            <a:ext cx="579549" cy="1455312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4842457" y="5261017"/>
            <a:ext cx="2537138" cy="534476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76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TIÊU CHÍ ĐÁNH GIÁ HOẠT 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609600" y="2438400"/>
            <a:ext cx="4064000" cy="2209800"/>
          </a:xfrm>
          <a:prstGeom prst="plaqu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791200" y="2133599"/>
            <a:ext cx="5994400" cy="1317171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892800" y="3962400"/>
            <a:ext cx="5994400" cy="1382486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TIÊU CHÍ ĐÁNH GIÁ HOẠT 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304800" y="2209800"/>
            <a:ext cx="4165600" cy="3124200"/>
          </a:xfrm>
          <a:prstGeom prst="plaqu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181600" y="1905000"/>
            <a:ext cx="6604000" cy="9906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181600" y="3276600"/>
            <a:ext cx="6604000" cy="914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181600" y="4572000"/>
            <a:ext cx="6604000" cy="914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181600" y="5791200"/>
            <a:ext cx="6604000" cy="914400"/>
          </a:xfrm>
          <a:prstGeom prst="snip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hiệu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gắn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lấy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tâm</a:t>
            </a:r>
            <a:endParaRPr lang="en-US" sz="24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TIÊU CHÍ ĐÁNH GIÁ HOẠT 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188890" y="2438400"/>
            <a:ext cx="4775200" cy="2895600"/>
          </a:xfrm>
          <a:prstGeom prst="plaqu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 PHÁP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486400" y="1905000"/>
            <a:ext cx="6502400" cy="10668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486400" y="3200400"/>
            <a:ext cx="6502400" cy="9906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486400" y="4495800"/>
            <a:ext cx="6502400" cy="9906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384800" y="5715000"/>
            <a:ext cx="6604000" cy="9906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TIÊU CHÍ ĐÁNH GIÁ HOẠT 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508000" y="2135438"/>
            <a:ext cx="4470400" cy="2819400"/>
          </a:xfrm>
          <a:prstGeom prst="plaqu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 PHỐI HỢP GIỮA CÁC THÀNH VIÊN TRONG NHÓM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464365" y="3886200"/>
            <a:ext cx="6535451" cy="1445964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588000" y="1981200"/>
            <a:ext cx="6400800" cy="1219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-nen-powerpoint-dep-hd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309610" y="1030310"/>
            <a:ext cx="7220755" cy="239869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1016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 TRA TỰ HỌC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0158" y="0"/>
            <a:ext cx="10045521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PHIẾU ĐÁNH GIÁ HOẠT ĐỘNG THỰC HÀNH TẬP GIẢNG NHÓM….</a:t>
            </a:r>
            <a:endParaRPr lang="en-US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Lĩnh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vực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…………………………………………………………………………………………………….</a:t>
            </a:r>
            <a:endParaRPr lang="en-US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:………………………….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tuổi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…………………………………………………………………..</a:t>
            </a:r>
            <a:endParaRPr lang="en-US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tài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:………………………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giảng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………………………………………………………………</a:t>
            </a:r>
            <a:endParaRPr lang="en-US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giảng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……………………………………………………………………………………………..</a:t>
            </a:r>
            <a:endParaRPr lang="en-US" sz="1400" dirty="0">
              <a:ea typeface="Times New Roman"/>
              <a:cs typeface="Times New Roman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1446"/>
              </p:ext>
            </p:extLst>
          </p:nvPr>
        </p:nvGraphicFramePr>
        <p:xfrm>
          <a:off x="875761" y="2027097"/>
          <a:ext cx="11011438" cy="4683891"/>
        </p:xfrm>
        <a:graphic>
          <a:graphicData uri="http://schemas.openxmlformats.org/drawingml/2006/table">
            <a:tbl>
              <a:tblPr firstRow="1" firstCol="1" bandRow="1"/>
              <a:tblGrid>
                <a:gridCol w="2550019"/>
                <a:gridCol w="4922533"/>
                <a:gridCol w="2190686"/>
                <a:gridCol w="1348200"/>
              </a:tblGrid>
              <a:tr h="165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Tiêu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chí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Ưu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Hạn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chế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Chuẩn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bị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Có đủ phương tiện, đồ dùng đẹp mắt, phục vụ cho hoạt động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Đồ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tiện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tài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sắp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xếp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Xác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trọng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tâm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tiêu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tài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tuổi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đảm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bảo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xác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hệ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thống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khoa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tích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hấp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sáng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tạo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gắn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đời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sống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…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4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linh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tích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HĐ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khác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huy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tích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cực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phong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chững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chạc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tin,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khả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quát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lớp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mạch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truyền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cảm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ngọng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lắp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Phối hợp của các thành viên trong nhóm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luyện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chuẩn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bị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Hào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hứng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tích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cực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7600" y="1524001"/>
            <a:ext cx="10363200" cy="50783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Lĩnh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tuổi:3-4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tuổi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20-25phút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CĐMN 41C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381000"/>
            <a:ext cx="10261600" cy="990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THỰC HÀNH TẬP GIẢNG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46636"/>
              </p:ext>
            </p:extLst>
          </p:nvPr>
        </p:nvGraphicFramePr>
        <p:xfrm>
          <a:off x="0" y="756746"/>
          <a:ext cx="12191999" cy="6070146"/>
        </p:xfrm>
        <a:graphic>
          <a:graphicData uri="http://schemas.openxmlformats.org/drawingml/2006/table">
            <a:tbl>
              <a:tblPr/>
              <a:tblGrid>
                <a:gridCol w="2437710"/>
                <a:gridCol w="9754289"/>
              </a:tblGrid>
              <a:tr h="60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CHÍ</a:t>
                      </a:r>
                      <a:endParaRPr lang="en-US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CẦU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Chuẩn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bị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đủ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tiện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đồ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mắt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vụ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Đồ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dùng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tiện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đề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tài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sắp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xếp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7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dung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Xác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trọng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tâm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đảm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bảo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xác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hệ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thống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khoa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học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tích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gắn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đời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4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linh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tổ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chức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đối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tượng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huy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tích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cực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phong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tin,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khả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năng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quát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trẻ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mạch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lạc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truyền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cảm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ngọng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lắp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Phối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thành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viên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luyện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chuẩn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bị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Hào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hứng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tích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cực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chủ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tham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99" marR="68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6841" y="0"/>
            <a:ext cx="11676993" cy="6858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TIÊU CHÍ ĐÁNH GIÁ HOẠT 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2800" y="2176530"/>
            <a:ext cx="2844800" cy="3639345"/>
          </a:xfrm>
          <a:prstGeom prst="roundRect">
            <a:avLst/>
          </a:prstGeom>
          <a:solidFill>
            <a:srgbClr val="8DC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3600" y="2082075"/>
            <a:ext cx="6519333" cy="990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75200" y="3301275"/>
            <a:ext cx="6400800" cy="1066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75200" y="4672875"/>
            <a:ext cx="6400800" cy="1143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5" idx="3"/>
            <a:endCxn id="4" idx="1"/>
          </p:cNvCxnSpPr>
          <p:nvPr/>
        </p:nvCxnSpPr>
        <p:spPr>
          <a:xfrm flipV="1">
            <a:off x="3657600" y="2577375"/>
            <a:ext cx="1016000" cy="1418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 flipV="1">
            <a:off x="3657600" y="3834675"/>
            <a:ext cx="1117600" cy="161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1"/>
          </p:cNvCxnSpPr>
          <p:nvPr/>
        </p:nvCxnSpPr>
        <p:spPr>
          <a:xfrm>
            <a:off x="3657600" y="3996203"/>
            <a:ext cx="1117600" cy="12481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61092"/>
              </p:ext>
            </p:extLst>
          </p:nvPr>
        </p:nvGraphicFramePr>
        <p:xfrm>
          <a:off x="1" y="881994"/>
          <a:ext cx="12192000" cy="63277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5513"/>
                <a:gridCol w="4273540"/>
                <a:gridCol w="3512947"/>
              </a:tblGrid>
              <a:tr h="7803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9896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tập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quen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thơ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theo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hướn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Đào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Hoàng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Mai - (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biên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Thiết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đích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góc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ngoài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2400" i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</a:t>
                      </a:r>
                      <a:r>
                        <a:rPr lang="en-US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XBGDVN, 2010</a:t>
                      </a:r>
                      <a:r>
                        <a:rPr lang="de-DE" sz="24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mamnon.com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tailieu.vn,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youtube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giảng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viên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nhóm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quay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lại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video clip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gửi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nhóm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zalo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</a:tr>
              <a:tr h="198966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Sưu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tầm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video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bài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mẫu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sở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mầm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non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nguồn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khác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nhau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Đào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Hoàng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Mai - (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biên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Thiết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đích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góc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ngoài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i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2200" i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</a:t>
                      </a:r>
                      <a:r>
                        <a:rPr lang="en-US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XBGDVN, 2010</a:t>
                      </a:r>
                      <a:r>
                        <a:rPr lang="de-DE" sz="220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mamnon.com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tailieu.vn,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youtube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Ghi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chép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áp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quá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thúc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TTSP</a:t>
                      </a: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F8F3AEB-5893-4EDE-B0B0-047B0E2B1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50412D6-5731-4022-9F08-C05518850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00200"/>
            <a:ext cx="12191999" cy="525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4856" y="695459"/>
            <a:ext cx="965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94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2581" y="206062"/>
            <a:ext cx="10998557" cy="247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158" y="2984890"/>
            <a:ext cx="10740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 ;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901" y="6043197"/>
            <a:ext cx="103674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450761" y="5280338"/>
            <a:ext cx="695458" cy="947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uyện: Chú bé giọt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583"/>
            <a:ext cx="11797048" cy="62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5955" y="6179020"/>
            <a:ext cx="341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463639" y="141674"/>
            <a:ext cx="1153947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0" y="682583"/>
            <a:ext cx="11728360" cy="618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9747" y="6163528"/>
            <a:ext cx="453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463639" y="141674"/>
            <a:ext cx="1153947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321972"/>
            <a:ext cx="11526592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276" y="5962918"/>
            <a:ext cx="36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154545"/>
            <a:ext cx="11062952" cy="655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0930" y="6104585"/>
            <a:ext cx="453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7127" y="489398"/>
            <a:ext cx="10818253" cy="1712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non?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946" y="2820473"/>
            <a:ext cx="10586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22454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978843-FFF4-4E0D-A4B7-49C55FF85D27}"/>
              </a:ext>
            </a:extLst>
          </p:cNvPr>
          <p:cNvSpPr txBox="1"/>
          <p:nvPr/>
        </p:nvSpPr>
        <p:spPr>
          <a:xfrm>
            <a:off x="2496296" y="3044279"/>
            <a:ext cx="6564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</a:rPr>
              <a:t>	</a:t>
            </a:r>
            <a:r>
              <a:rPr lang="vi-VN" sz="4400" dirty="0" smtClean="0">
                <a:solidFill>
                  <a:schemeClr val="bg1"/>
                </a:solidFill>
              </a:rPr>
              <a:t>NỘI DUNG BÀI HỌC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 descr="D:\HÌNH NỀ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18" y="462455"/>
            <a:ext cx="11298620" cy="59803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97876" y="2658070"/>
            <a:ext cx="9827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 TẬP GIẢNG</a:t>
            </a:r>
            <a:endParaRPr lang="en-US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5200" y="3200400"/>
            <a:ext cx="8674538" cy="2044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1602</Words>
  <Application>Microsoft Office PowerPoint</Application>
  <PresentationFormat>Custom</PresentationFormat>
  <Paragraphs>183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VỊ TRÍ BÀI HỌC</vt:lpstr>
      <vt:lpstr>MỤC TIÊU</vt:lpstr>
      <vt:lpstr>PowerPoint Presentation</vt:lpstr>
      <vt:lpstr>PowerPoint Presentation</vt:lpstr>
      <vt:lpstr>PowerPoint Presentation</vt:lpstr>
      <vt:lpstr>HƯỚNG DẪN THỰC HÀNH</vt:lpstr>
      <vt:lpstr>TIÊU CHÍ ĐÁNH GIÁ HOẠT ĐỘNG</vt:lpstr>
      <vt:lpstr>TIÊU CHÍ ĐÁNH GIÁ HOẠT ĐỘNG</vt:lpstr>
      <vt:lpstr>TIÊU CHÍ ĐÁNH GIÁ HOẠT ĐỘNG</vt:lpstr>
      <vt:lpstr>TIÊU CHÍ ĐÁNH GIÁ HOẠT ĐỘNG</vt:lpstr>
      <vt:lpstr>PowerPoint Presentation</vt:lpstr>
      <vt:lpstr>PowerPoint Presentation</vt:lpstr>
      <vt:lpstr>TIÊU CHÍ ĐÁNH GIÁ HOẠT ĐỘNG</vt:lpstr>
      <vt:lpstr>CỦNG CỐ</vt:lpstr>
      <vt:lpstr>Hướng dẫn tự học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TRAN MINH TUAN</cp:lastModifiedBy>
  <cp:revision>164</cp:revision>
  <dcterms:created xsi:type="dcterms:W3CDTF">2018-11-27T03:58:53Z</dcterms:created>
  <dcterms:modified xsi:type="dcterms:W3CDTF">2023-05-15T03:28:47Z</dcterms:modified>
</cp:coreProperties>
</file>