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96" r:id="rId3"/>
    <p:sldId id="300" r:id="rId4"/>
    <p:sldId id="299" r:id="rId5"/>
    <p:sldId id="298" r:id="rId6"/>
    <p:sldId id="280" r:id="rId7"/>
    <p:sldId id="282" r:id="rId8"/>
    <p:sldId id="306" r:id="rId9"/>
    <p:sldId id="281" r:id="rId10"/>
    <p:sldId id="272" r:id="rId11"/>
    <p:sldId id="301" r:id="rId12"/>
    <p:sldId id="302" r:id="rId13"/>
    <p:sldId id="307" r:id="rId14"/>
    <p:sldId id="303" r:id="rId15"/>
    <p:sldId id="304" r:id="rId16"/>
    <p:sldId id="305" r:id="rId17"/>
    <p:sldId id="295" r:id="rId18"/>
    <p:sldId id="292" r:id="rId19"/>
    <p:sldId id="29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5" d="100"/>
          <a:sy n="95" d="100"/>
        </p:scale>
        <p:origin x="13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6EEF95-2439-40E1-90FE-429BFD40975E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24E178-C090-487B-A7FE-0E23EB32BA8D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3200" dirty="0" err="1" smtClean="0"/>
            <a:t>Đoạn</a:t>
          </a:r>
          <a:r>
            <a:rPr lang="en-US" sz="3200" dirty="0" smtClean="0"/>
            <a:t> </a:t>
          </a:r>
          <a:r>
            <a:rPr lang="en-US" sz="3200" dirty="0" err="1" smtClean="0"/>
            <a:t>văn</a:t>
          </a:r>
          <a:r>
            <a:rPr lang="en-US" sz="3200" dirty="0" smtClean="0"/>
            <a:t> </a:t>
          </a:r>
          <a:endParaRPr lang="en-US" sz="3200" dirty="0"/>
        </a:p>
      </dgm:t>
    </dgm:pt>
    <dgm:pt modelId="{22CA9301-D10D-4248-A83D-8BAA56EE2D4E}" type="parTrans" cxnId="{41EA94A4-E9BE-4D25-955D-CD12EFA3EF39}">
      <dgm:prSet/>
      <dgm:spPr/>
      <dgm:t>
        <a:bodyPr/>
        <a:lstStyle/>
        <a:p>
          <a:endParaRPr lang="en-US"/>
        </a:p>
      </dgm:t>
    </dgm:pt>
    <dgm:pt modelId="{5309D80A-C4F9-4F5E-AE74-4C1F4E9AC396}" type="sibTrans" cxnId="{41EA94A4-E9BE-4D25-955D-CD12EFA3EF39}">
      <dgm:prSet/>
      <dgm:spPr/>
      <dgm:t>
        <a:bodyPr/>
        <a:lstStyle/>
        <a:p>
          <a:endParaRPr lang="en-US"/>
        </a:p>
      </dgm:t>
    </dgm:pt>
    <dgm:pt modelId="{5A6F65E3-70D7-4910-9D92-0D77A9760330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3200" dirty="0" smtClean="0">
              <a:solidFill>
                <a:schemeClr val="bg1"/>
              </a:solidFill>
            </a:rPr>
            <a:t>1. </a:t>
          </a:r>
          <a:r>
            <a:rPr lang="en-US" sz="3200" dirty="0" err="1" smtClean="0">
              <a:solidFill>
                <a:schemeClr val="bg1"/>
              </a:solidFill>
            </a:rPr>
            <a:t>Về</a:t>
          </a:r>
          <a:r>
            <a:rPr lang="en-US" sz="3200" dirty="0" smtClean="0">
              <a:solidFill>
                <a:schemeClr val="bg1"/>
              </a:solidFill>
            </a:rPr>
            <a:t> </a:t>
          </a:r>
          <a:r>
            <a:rPr lang="en-US" sz="3200" dirty="0" err="1" smtClean="0">
              <a:solidFill>
                <a:schemeClr val="bg1"/>
              </a:solidFill>
            </a:rPr>
            <a:t>chức</a:t>
          </a:r>
          <a:r>
            <a:rPr lang="en-US" sz="3200" dirty="0" smtClean="0">
              <a:solidFill>
                <a:schemeClr val="bg1"/>
              </a:solidFill>
            </a:rPr>
            <a:t> </a:t>
          </a:r>
          <a:r>
            <a:rPr lang="en-US" sz="3200" dirty="0" err="1" smtClean="0">
              <a:solidFill>
                <a:schemeClr val="bg1"/>
              </a:solidFill>
            </a:rPr>
            <a:t>năng</a:t>
          </a:r>
          <a:endParaRPr lang="en-US" sz="3200" dirty="0">
            <a:solidFill>
              <a:schemeClr val="bg1"/>
            </a:solidFill>
          </a:endParaRPr>
        </a:p>
      </dgm:t>
    </dgm:pt>
    <dgm:pt modelId="{73FBC32F-A708-4D1A-9639-4CCC5EB2FEAD}" type="parTrans" cxnId="{ED0061C1-FBA8-4E79-99DD-FBF5DAE856C5}">
      <dgm:prSet/>
      <dgm:spPr/>
      <dgm:t>
        <a:bodyPr/>
        <a:lstStyle/>
        <a:p>
          <a:endParaRPr lang="en-US"/>
        </a:p>
      </dgm:t>
    </dgm:pt>
    <dgm:pt modelId="{3778A812-08E9-4EE3-B087-F61CFE70A522}" type="sibTrans" cxnId="{ED0061C1-FBA8-4E79-99DD-FBF5DAE856C5}">
      <dgm:prSet/>
      <dgm:spPr/>
      <dgm:t>
        <a:bodyPr/>
        <a:lstStyle/>
        <a:p>
          <a:endParaRPr lang="en-US"/>
        </a:p>
      </dgm:t>
    </dgm:pt>
    <dgm:pt modelId="{C557B375-FA31-4D51-9E96-3A1957A61E81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3200" dirty="0" smtClean="0">
              <a:solidFill>
                <a:schemeClr val="tx1"/>
              </a:solidFill>
            </a:rPr>
            <a:t>2. </a:t>
          </a:r>
          <a:r>
            <a:rPr lang="en-US" sz="3200" dirty="0" err="1" smtClean="0">
              <a:solidFill>
                <a:schemeClr val="tx1"/>
              </a:solidFill>
            </a:rPr>
            <a:t>Về</a:t>
          </a:r>
          <a:r>
            <a:rPr lang="en-US" sz="3200" dirty="0" smtClean="0">
              <a:solidFill>
                <a:schemeClr val="tx1"/>
              </a:solidFill>
            </a:rPr>
            <a:t> </a:t>
          </a:r>
          <a:r>
            <a:rPr lang="en-US" sz="3200" dirty="0" err="1" smtClean="0">
              <a:solidFill>
                <a:schemeClr val="tx1"/>
              </a:solidFill>
            </a:rPr>
            <a:t>cấu</a:t>
          </a:r>
          <a:r>
            <a:rPr lang="en-US" sz="3200" dirty="0" smtClean="0">
              <a:solidFill>
                <a:schemeClr val="tx1"/>
              </a:solidFill>
            </a:rPr>
            <a:t> </a:t>
          </a:r>
          <a:r>
            <a:rPr lang="en-US" sz="3200" dirty="0" err="1" smtClean="0">
              <a:solidFill>
                <a:schemeClr val="tx1"/>
              </a:solidFill>
            </a:rPr>
            <a:t>tạo</a:t>
          </a:r>
          <a:endParaRPr lang="en-US" sz="3200" dirty="0">
            <a:solidFill>
              <a:schemeClr val="tx1"/>
            </a:solidFill>
          </a:endParaRPr>
        </a:p>
      </dgm:t>
    </dgm:pt>
    <dgm:pt modelId="{63F64ADD-73FD-45ED-996A-CCDE4C29E5C4}" type="parTrans" cxnId="{A685986B-B9DC-495F-A3EF-31103CC83E00}">
      <dgm:prSet/>
      <dgm:spPr/>
      <dgm:t>
        <a:bodyPr/>
        <a:lstStyle/>
        <a:p>
          <a:endParaRPr lang="en-US"/>
        </a:p>
      </dgm:t>
    </dgm:pt>
    <dgm:pt modelId="{5973DEB1-836D-4D67-B5AB-850433025D00}" type="sibTrans" cxnId="{A685986B-B9DC-495F-A3EF-31103CC83E00}">
      <dgm:prSet/>
      <dgm:spPr/>
      <dgm:t>
        <a:bodyPr/>
        <a:lstStyle/>
        <a:p>
          <a:endParaRPr lang="en-US"/>
        </a:p>
      </dgm:t>
    </dgm:pt>
    <dgm:pt modelId="{157E53BF-464F-4877-8636-C37847721FB7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3200" dirty="0" smtClean="0">
              <a:solidFill>
                <a:schemeClr val="tx1"/>
              </a:solidFill>
            </a:rPr>
            <a:t>3. </a:t>
          </a:r>
          <a:r>
            <a:rPr lang="en-US" sz="3200" dirty="0" err="1" smtClean="0">
              <a:solidFill>
                <a:schemeClr val="tx1"/>
              </a:solidFill>
            </a:rPr>
            <a:t>Về</a:t>
          </a:r>
          <a:r>
            <a:rPr lang="en-US" sz="3200" dirty="0" smtClean="0">
              <a:solidFill>
                <a:schemeClr val="tx1"/>
              </a:solidFill>
            </a:rPr>
            <a:t> </a:t>
          </a:r>
          <a:r>
            <a:rPr lang="en-US" sz="3200" dirty="0" err="1" smtClean="0">
              <a:solidFill>
                <a:schemeClr val="tx1"/>
              </a:solidFill>
            </a:rPr>
            <a:t>hình</a:t>
          </a:r>
          <a:r>
            <a:rPr lang="en-US" sz="3200" dirty="0" smtClean="0">
              <a:solidFill>
                <a:schemeClr val="tx1"/>
              </a:solidFill>
            </a:rPr>
            <a:t> </a:t>
          </a:r>
          <a:r>
            <a:rPr lang="en-US" sz="3200" dirty="0" err="1" smtClean="0">
              <a:solidFill>
                <a:schemeClr val="tx1"/>
              </a:solidFill>
            </a:rPr>
            <a:t>thức</a:t>
          </a:r>
          <a:endParaRPr lang="en-US" sz="3200" dirty="0">
            <a:solidFill>
              <a:schemeClr val="tx1"/>
            </a:solidFill>
          </a:endParaRPr>
        </a:p>
      </dgm:t>
    </dgm:pt>
    <dgm:pt modelId="{EE1B63CD-28C6-4FC5-BAE3-33C022210D0F}" type="parTrans" cxnId="{7D1F45F8-35CD-4541-A11E-EE096489A6E1}">
      <dgm:prSet/>
      <dgm:spPr/>
      <dgm:t>
        <a:bodyPr/>
        <a:lstStyle/>
        <a:p>
          <a:endParaRPr lang="en-US"/>
        </a:p>
      </dgm:t>
    </dgm:pt>
    <dgm:pt modelId="{7691BFB4-E4B1-414E-9F34-47923916E76E}" type="sibTrans" cxnId="{7D1F45F8-35CD-4541-A11E-EE096489A6E1}">
      <dgm:prSet/>
      <dgm:spPr/>
      <dgm:t>
        <a:bodyPr/>
        <a:lstStyle/>
        <a:p>
          <a:endParaRPr lang="en-US"/>
        </a:p>
      </dgm:t>
    </dgm:pt>
    <dgm:pt modelId="{5F51E722-FBBE-442B-8A29-8E268BBF1103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3200" dirty="0" smtClean="0">
              <a:solidFill>
                <a:schemeClr val="tx1"/>
              </a:solidFill>
            </a:rPr>
            <a:t>4. </a:t>
          </a:r>
          <a:r>
            <a:rPr lang="en-US" sz="3200" dirty="0" err="1" smtClean="0">
              <a:solidFill>
                <a:schemeClr val="tx1"/>
              </a:solidFill>
            </a:rPr>
            <a:t>Về</a:t>
          </a:r>
          <a:r>
            <a:rPr lang="en-US" sz="3200" dirty="0" smtClean="0">
              <a:solidFill>
                <a:schemeClr val="tx1"/>
              </a:solidFill>
            </a:rPr>
            <a:t> </a:t>
          </a:r>
          <a:r>
            <a:rPr lang="en-US" sz="3200" dirty="0" err="1" smtClean="0">
              <a:solidFill>
                <a:schemeClr val="tx1"/>
              </a:solidFill>
            </a:rPr>
            <a:t>nội</a:t>
          </a:r>
          <a:r>
            <a:rPr lang="en-US" sz="3200" dirty="0" smtClean="0">
              <a:solidFill>
                <a:schemeClr val="tx1"/>
              </a:solidFill>
            </a:rPr>
            <a:t> dung</a:t>
          </a:r>
          <a:endParaRPr lang="en-US" sz="3200" dirty="0">
            <a:solidFill>
              <a:schemeClr val="tx1"/>
            </a:solidFill>
          </a:endParaRPr>
        </a:p>
      </dgm:t>
    </dgm:pt>
    <dgm:pt modelId="{DECBC168-671B-421A-8BD5-740A73745471}" type="parTrans" cxnId="{BC3A5C22-FA8F-4F9C-B5CD-508E8320F9D6}">
      <dgm:prSet/>
      <dgm:spPr/>
      <dgm:t>
        <a:bodyPr/>
        <a:lstStyle/>
        <a:p>
          <a:endParaRPr lang="en-US"/>
        </a:p>
      </dgm:t>
    </dgm:pt>
    <dgm:pt modelId="{082C1711-D85D-4626-BEDC-03716CE36B3B}" type="sibTrans" cxnId="{BC3A5C22-FA8F-4F9C-B5CD-508E8320F9D6}">
      <dgm:prSet/>
      <dgm:spPr/>
      <dgm:t>
        <a:bodyPr/>
        <a:lstStyle/>
        <a:p>
          <a:endParaRPr lang="en-US"/>
        </a:p>
      </dgm:t>
    </dgm:pt>
    <dgm:pt modelId="{1B561C1F-C0C5-4B25-A55A-2EEF9AF23169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800" dirty="0" smtClean="0">
              <a:solidFill>
                <a:schemeClr val="tx1"/>
              </a:solidFill>
            </a:rPr>
            <a:t>5. </a:t>
          </a:r>
          <a:r>
            <a:rPr lang="en-US" sz="2800" dirty="0" err="1" smtClean="0">
              <a:solidFill>
                <a:schemeClr val="tx1"/>
              </a:solidFill>
            </a:rPr>
            <a:t>Phân</a:t>
          </a:r>
          <a:r>
            <a:rPr lang="en-US" sz="2800" dirty="0" smtClean="0">
              <a:solidFill>
                <a:schemeClr val="tx1"/>
              </a:solidFill>
            </a:rPr>
            <a:t> </a:t>
          </a:r>
          <a:r>
            <a:rPr lang="en-US" sz="2800" dirty="0" err="1" smtClean="0">
              <a:solidFill>
                <a:schemeClr val="tx1"/>
              </a:solidFill>
            </a:rPr>
            <a:t>loại</a:t>
          </a:r>
          <a:r>
            <a:rPr lang="en-US" sz="2800" dirty="0" smtClean="0">
              <a:solidFill>
                <a:schemeClr val="tx1"/>
              </a:solidFill>
            </a:rPr>
            <a:t> </a:t>
          </a:r>
          <a:r>
            <a:rPr lang="en-US" sz="2800" dirty="0" err="1" smtClean="0">
              <a:solidFill>
                <a:schemeClr val="tx1"/>
              </a:solidFill>
            </a:rPr>
            <a:t>theo</a:t>
          </a:r>
          <a:r>
            <a:rPr lang="en-US" sz="2800" dirty="0" smtClean="0">
              <a:solidFill>
                <a:schemeClr val="tx1"/>
              </a:solidFill>
            </a:rPr>
            <a:t> </a:t>
          </a:r>
          <a:r>
            <a:rPr lang="en-US" sz="2800" dirty="0" err="1" smtClean="0">
              <a:solidFill>
                <a:schemeClr val="tx1"/>
              </a:solidFill>
            </a:rPr>
            <a:t>cấu</a:t>
          </a:r>
          <a:r>
            <a:rPr lang="en-US" sz="2800" dirty="0" smtClean="0">
              <a:solidFill>
                <a:schemeClr val="tx1"/>
              </a:solidFill>
            </a:rPr>
            <a:t> </a:t>
          </a:r>
          <a:r>
            <a:rPr lang="en-US" sz="2800" dirty="0" err="1" smtClean="0">
              <a:solidFill>
                <a:schemeClr val="tx1"/>
              </a:solidFill>
            </a:rPr>
            <a:t>trúc</a:t>
          </a:r>
          <a:endParaRPr lang="en-US" sz="2800" dirty="0">
            <a:solidFill>
              <a:schemeClr val="tx1"/>
            </a:solidFill>
          </a:endParaRPr>
        </a:p>
      </dgm:t>
    </dgm:pt>
    <dgm:pt modelId="{4CFEB06A-645F-406D-9189-438946546745}" type="parTrans" cxnId="{4FBC2AAA-E4CB-4788-89F3-C225F6A8A382}">
      <dgm:prSet/>
      <dgm:spPr/>
      <dgm:t>
        <a:bodyPr/>
        <a:lstStyle/>
        <a:p>
          <a:endParaRPr lang="en-US"/>
        </a:p>
      </dgm:t>
    </dgm:pt>
    <dgm:pt modelId="{16EEA041-046B-4872-A828-9FB0EAA028AC}" type="sibTrans" cxnId="{4FBC2AAA-E4CB-4788-89F3-C225F6A8A382}">
      <dgm:prSet/>
      <dgm:spPr/>
      <dgm:t>
        <a:bodyPr/>
        <a:lstStyle/>
        <a:p>
          <a:endParaRPr lang="en-US"/>
        </a:p>
      </dgm:t>
    </dgm:pt>
    <dgm:pt modelId="{2032C2DB-D4FA-4E4B-9671-406FDFE2259C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2800" dirty="0" smtClean="0"/>
            <a:t>6. </a:t>
          </a:r>
          <a:r>
            <a:rPr lang="en-US" sz="2800" dirty="0" err="1" smtClean="0"/>
            <a:t>Phân</a:t>
          </a:r>
          <a:r>
            <a:rPr lang="en-US" sz="2800" dirty="0" smtClean="0"/>
            <a:t> </a:t>
          </a:r>
          <a:r>
            <a:rPr lang="en-US" sz="2800" dirty="0" err="1" smtClean="0"/>
            <a:t>loại</a:t>
          </a:r>
          <a:r>
            <a:rPr lang="en-US" sz="2800" dirty="0" smtClean="0"/>
            <a:t> </a:t>
          </a:r>
          <a:r>
            <a:rPr lang="en-US" sz="2800" dirty="0" err="1" smtClean="0"/>
            <a:t>dựa</a:t>
          </a:r>
          <a:r>
            <a:rPr lang="en-US" sz="2800" dirty="0" smtClean="0"/>
            <a:t> </a:t>
          </a:r>
          <a:r>
            <a:rPr lang="en-US" sz="2800" dirty="0" err="1" smtClean="0"/>
            <a:t>vào</a:t>
          </a:r>
          <a:r>
            <a:rPr lang="en-US" sz="2800" dirty="0" smtClean="0"/>
            <a:t> </a:t>
          </a:r>
          <a:r>
            <a:rPr lang="en-US" sz="2800" dirty="0" err="1" smtClean="0"/>
            <a:t>câu</a:t>
          </a:r>
          <a:r>
            <a:rPr lang="en-US" sz="2800" dirty="0" smtClean="0"/>
            <a:t> </a:t>
          </a:r>
          <a:r>
            <a:rPr lang="en-US" sz="2800" dirty="0" err="1" smtClean="0"/>
            <a:t>chủ</a:t>
          </a:r>
          <a:r>
            <a:rPr lang="en-US" sz="2800" dirty="0" smtClean="0"/>
            <a:t> </a:t>
          </a:r>
          <a:r>
            <a:rPr lang="en-US" sz="2800" dirty="0" err="1" smtClean="0"/>
            <a:t>đề</a:t>
          </a:r>
          <a:endParaRPr lang="en-US" sz="2800" dirty="0"/>
        </a:p>
      </dgm:t>
    </dgm:pt>
    <dgm:pt modelId="{679C4625-A1E4-444A-A0D3-DA23301699B9}" type="parTrans" cxnId="{A4BFEEEA-6EC8-4DD4-8556-E4C963C921FB}">
      <dgm:prSet/>
      <dgm:spPr/>
      <dgm:t>
        <a:bodyPr/>
        <a:lstStyle/>
        <a:p>
          <a:endParaRPr lang="en-US"/>
        </a:p>
      </dgm:t>
    </dgm:pt>
    <dgm:pt modelId="{515E2DAA-2EB9-475A-8720-DDF73015216A}" type="sibTrans" cxnId="{A4BFEEEA-6EC8-4DD4-8556-E4C963C921FB}">
      <dgm:prSet/>
      <dgm:spPr/>
      <dgm:t>
        <a:bodyPr/>
        <a:lstStyle/>
        <a:p>
          <a:endParaRPr lang="en-US"/>
        </a:p>
      </dgm:t>
    </dgm:pt>
    <dgm:pt modelId="{298A0049-9717-4A4D-A5D6-EE35660BB695}" type="pres">
      <dgm:prSet presAssocID="{FF6EEF95-2439-40E1-90FE-429BFD40975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0036100-B06C-4042-9E2E-E9F82AF33AEE}" type="pres">
      <dgm:prSet presAssocID="{D724E178-C090-487B-A7FE-0E23EB32BA8D}" presName="Parent" presStyleLbl="node0" presStyleIdx="0" presStyleCnt="1" custLinFactNeighborX="1492" custLinFactNeighborY="863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E0F7A14D-378E-497F-8A18-DE2311FE6C87}" type="pres">
      <dgm:prSet presAssocID="{5A6F65E3-70D7-4910-9D92-0D77A9760330}" presName="Accent1" presStyleCnt="0"/>
      <dgm:spPr/>
    </dgm:pt>
    <dgm:pt modelId="{5DB72840-E98A-431D-8644-1CFFAF63A58F}" type="pres">
      <dgm:prSet presAssocID="{5A6F65E3-70D7-4910-9D92-0D77A9760330}" presName="Accent" presStyleLbl="bgShp" presStyleIdx="0" presStyleCnt="6"/>
      <dgm:spPr/>
    </dgm:pt>
    <dgm:pt modelId="{7DD8B7DD-1641-4B49-90EB-889E45ADE9CF}" type="pres">
      <dgm:prSet presAssocID="{5A6F65E3-70D7-4910-9D92-0D77A9760330}" presName="Child1" presStyleLbl="node1" presStyleIdx="0" presStyleCnt="6" custScaleX="150614" custScaleY="110102" custLinFactNeighborX="6717" custLinFactNeighborY="15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65FDB0-050A-4E56-B93D-5575F3D4FE97}" type="pres">
      <dgm:prSet presAssocID="{C557B375-FA31-4D51-9E96-3A1957A61E81}" presName="Accent2" presStyleCnt="0"/>
      <dgm:spPr/>
    </dgm:pt>
    <dgm:pt modelId="{2BAD6E3C-E75D-4281-8906-AEBD8423AB7B}" type="pres">
      <dgm:prSet presAssocID="{C557B375-FA31-4D51-9E96-3A1957A61E81}" presName="Accent" presStyleLbl="bgShp" presStyleIdx="1" presStyleCnt="6"/>
      <dgm:spPr/>
    </dgm:pt>
    <dgm:pt modelId="{6EBC17DC-59FF-4886-95E9-67FAFF0C59CC}" type="pres">
      <dgm:prSet presAssocID="{C557B375-FA31-4D51-9E96-3A1957A61E81}" presName="Child2" presStyleLbl="node1" presStyleIdx="1" presStyleCnt="6" custScaleX="142765" custLinFactNeighborX="38456" custLinFactNeighborY="27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7479AB-AEB6-46D6-92C2-6650455E5E5B}" type="pres">
      <dgm:prSet presAssocID="{157E53BF-464F-4877-8636-C37847721FB7}" presName="Accent3" presStyleCnt="0"/>
      <dgm:spPr/>
    </dgm:pt>
    <dgm:pt modelId="{6440F77A-5A63-4F79-83AE-81F5AF164BB3}" type="pres">
      <dgm:prSet presAssocID="{157E53BF-464F-4877-8636-C37847721FB7}" presName="Accent" presStyleLbl="bgShp" presStyleIdx="2" presStyleCnt="6"/>
      <dgm:spPr/>
    </dgm:pt>
    <dgm:pt modelId="{26A1B794-01D7-499B-AA0C-0EA5603C1711}" type="pres">
      <dgm:prSet presAssocID="{157E53BF-464F-4877-8636-C37847721FB7}" presName="Child3" presStyleLbl="node1" presStyleIdx="2" presStyleCnt="6" custScaleX="141600" custLinFactNeighborX="29279" custLinFactNeighborY="5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6880EF-95D9-4E8D-B404-0C1A84462754}" type="pres">
      <dgm:prSet presAssocID="{5F51E722-FBBE-442B-8A29-8E268BBF1103}" presName="Accent4" presStyleCnt="0"/>
      <dgm:spPr/>
    </dgm:pt>
    <dgm:pt modelId="{C656F7D3-A34F-48F4-8735-46D5CE9D5936}" type="pres">
      <dgm:prSet presAssocID="{5F51E722-FBBE-442B-8A29-8E268BBF1103}" presName="Accent" presStyleLbl="bgShp" presStyleIdx="3" presStyleCnt="6"/>
      <dgm:spPr/>
    </dgm:pt>
    <dgm:pt modelId="{14E6CF03-0377-4B07-B27E-55ADA0543DF7}" type="pres">
      <dgm:prSet presAssocID="{5F51E722-FBBE-442B-8A29-8E268BBF1103}" presName="Child4" presStyleLbl="node1" presStyleIdx="3" presStyleCnt="6" custScaleX="1344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605E83-0626-41FE-BACE-665E1E93944D}" type="pres">
      <dgm:prSet presAssocID="{1B561C1F-C0C5-4B25-A55A-2EEF9AF23169}" presName="Accent5" presStyleCnt="0"/>
      <dgm:spPr/>
    </dgm:pt>
    <dgm:pt modelId="{188CE39C-B3DE-4A85-B611-CAFFDE654CA2}" type="pres">
      <dgm:prSet presAssocID="{1B561C1F-C0C5-4B25-A55A-2EEF9AF23169}" presName="Accent" presStyleLbl="bgShp" presStyleIdx="4" presStyleCnt="6"/>
      <dgm:spPr/>
    </dgm:pt>
    <dgm:pt modelId="{247EC97A-9BF0-426E-8095-1A72ABEAA639}" type="pres">
      <dgm:prSet presAssocID="{1B561C1F-C0C5-4B25-A55A-2EEF9AF23169}" presName="Child5" presStyleLbl="node1" presStyleIdx="4" presStyleCnt="6" custScaleX="148827" custLinFactNeighborX="-28405" custLinFactNeighborY="-35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B2651E-7F52-4629-8C94-C2DD67EA88E5}" type="pres">
      <dgm:prSet presAssocID="{2032C2DB-D4FA-4E4B-9671-406FDFE2259C}" presName="Accent6" presStyleCnt="0"/>
      <dgm:spPr/>
    </dgm:pt>
    <dgm:pt modelId="{BE39C151-F5FF-47D6-ABF1-1BE5C2BC5636}" type="pres">
      <dgm:prSet presAssocID="{2032C2DB-D4FA-4E4B-9671-406FDFE2259C}" presName="Accent" presStyleLbl="bgShp" presStyleIdx="5" presStyleCnt="6"/>
      <dgm:spPr/>
    </dgm:pt>
    <dgm:pt modelId="{73C1919D-9D26-484D-80BD-D8A77EA24AB2}" type="pres">
      <dgm:prSet presAssocID="{2032C2DB-D4FA-4E4B-9671-406FDFE2259C}" presName="Child6" presStyleLbl="node1" presStyleIdx="5" presStyleCnt="6" custScaleX="152792" custLinFactNeighborX="-27094" custLinFactNeighborY="-30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1BB62C-E73E-4B20-BDEB-FED2A182FE7D}" type="presOf" srcId="{FF6EEF95-2439-40E1-90FE-429BFD40975E}" destId="{298A0049-9717-4A4D-A5D6-EE35660BB695}" srcOrd="0" destOrd="0" presId="urn:microsoft.com/office/officeart/2011/layout/HexagonRadial"/>
    <dgm:cxn modelId="{7D1F45F8-35CD-4541-A11E-EE096489A6E1}" srcId="{D724E178-C090-487B-A7FE-0E23EB32BA8D}" destId="{157E53BF-464F-4877-8636-C37847721FB7}" srcOrd="2" destOrd="0" parTransId="{EE1B63CD-28C6-4FC5-BAE3-33C022210D0F}" sibTransId="{7691BFB4-E4B1-414E-9F34-47923916E76E}"/>
    <dgm:cxn modelId="{07FC3C7D-2861-4AD2-935C-FF3149158138}" type="presOf" srcId="{5A6F65E3-70D7-4910-9D92-0D77A9760330}" destId="{7DD8B7DD-1641-4B49-90EB-889E45ADE9CF}" srcOrd="0" destOrd="0" presId="urn:microsoft.com/office/officeart/2011/layout/HexagonRadial"/>
    <dgm:cxn modelId="{39718211-58E0-4C99-85DF-AE8B14ED7621}" type="presOf" srcId="{157E53BF-464F-4877-8636-C37847721FB7}" destId="{26A1B794-01D7-499B-AA0C-0EA5603C1711}" srcOrd="0" destOrd="0" presId="urn:microsoft.com/office/officeart/2011/layout/HexagonRadial"/>
    <dgm:cxn modelId="{DBBAF910-AFAE-4E12-9C5E-8CC4A9C442CC}" type="presOf" srcId="{5F51E722-FBBE-442B-8A29-8E268BBF1103}" destId="{14E6CF03-0377-4B07-B27E-55ADA0543DF7}" srcOrd="0" destOrd="0" presId="urn:microsoft.com/office/officeart/2011/layout/HexagonRadial"/>
    <dgm:cxn modelId="{41EA94A4-E9BE-4D25-955D-CD12EFA3EF39}" srcId="{FF6EEF95-2439-40E1-90FE-429BFD40975E}" destId="{D724E178-C090-487B-A7FE-0E23EB32BA8D}" srcOrd="0" destOrd="0" parTransId="{22CA9301-D10D-4248-A83D-8BAA56EE2D4E}" sibTransId="{5309D80A-C4F9-4F5E-AE74-4C1F4E9AC396}"/>
    <dgm:cxn modelId="{728CCCE4-59D5-426B-B0E1-136B878AFE1E}" type="presOf" srcId="{1B561C1F-C0C5-4B25-A55A-2EEF9AF23169}" destId="{247EC97A-9BF0-426E-8095-1A72ABEAA639}" srcOrd="0" destOrd="0" presId="urn:microsoft.com/office/officeart/2011/layout/HexagonRadial"/>
    <dgm:cxn modelId="{A4BFEEEA-6EC8-4DD4-8556-E4C963C921FB}" srcId="{D724E178-C090-487B-A7FE-0E23EB32BA8D}" destId="{2032C2DB-D4FA-4E4B-9671-406FDFE2259C}" srcOrd="5" destOrd="0" parTransId="{679C4625-A1E4-444A-A0D3-DA23301699B9}" sibTransId="{515E2DAA-2EB9-475A-8720-DDF73015216A}"/>
    <dgm:cxn modelId="{081FF7A1-5911-4BD5-88D8-FCDCD2CFB027}" type="presOf" srcId="{2032C2DB-D4FA-4E4B-9671-406FDFE2259C}" destId="{73C1919D-9D26-484D-80BD-D8A77EA24AB2}" srcOrd="0" destOrd="0" presId="urn:microsoft.com/office/officeart/2011/layout/HexagonRadial"/>
    <dgm:cxn modelId="{4FBC2AAA-E4CB-4788-89F3-C225F6A8A382}" srcId="{D724E178-C090-487B-A7FE-0E23EB32BA8D}" destId="{1B561C1F-C0C5-4B25-A55A-2EEF9AF23169}" srcOrd="4" destOrd="0" parTransId="{4CFEB06A-645F-406D-9189-438946546745}" sibTransId="{16EEA041-046B-4872-A828-9FB0EAA028AC}"/>
    <dgm:cxn modelId="{D46E114D-02F8-4ADD-84D4-06DC4434F026}" type="presOf" srcId="{C557B375-FA31-4D51-9E96-3A1957A61E81}" destId="{6EBC17DC-59FF-4886-95E9-67FAFF0C59CC}" srcOrd="0" destOrd="0" presId="urn:microsoft.com/office/officeart/2011/layout/HexagonRadial"/>
    <dgm:cxn modelId="{ED0061C1-FBA8-4E79-99DD-FBF5DAE856C5}" srcId="{D724E178-C090-487B-A7FE-0E23EB32BA8D}" destId="{5A6F65E3-70D7-4910-9D92-0D77A9760330}" srcOrd="0" destOrd="0" parTransId="{73FBC32F-A708-4D1A-9639-4CCC5EB2FEAD}" sibTransId="{3778A812-08E9-4EE3-B087-F61CFE70A522}"/>
    <dgm:cxn modelId="{A685986B-B9DC-495F-A3EF-31103CC83E00}" srcId="{D724E178-C090-487B-A7FE-0E23EB32BA8D}" destId="{C557B375-FA31-4D51-9E96-3A1957A61E81}" srcOrd="1" destOrd="0" parTransId="{63F64ADD-73FD-45ED-996A-CCDE4C29E5C4}" sibTransId="{5973DEB1-836D-4D67-B5AB-850433025D00}"/>
    <dgm:cxn modelId="{BC3A5C22-FA8F-4F9C-B5CD-508E8320F9D6}" srcId="{D724E178-C090-487B-A7FE-0E23EB32BA8D}" destId="{5F51E722-FBBE-442B-8A29-8E268BBF1103}" srcOrd="3" destOrd="0" parTransId="{DECBC168-671B-421A-8BD5-740A73745471}" sibTransId="{082C1711-D85D-4626-BEDC-03716CE36B3B}"/>
    <dgm:cxn modelId="{3AE8BC7D-0200-4558-A682-99AF311DD589}" type="presOf" srcId="{D724E178-C090-487B-A7FE-0E23EB32BA8D}" destId="{E0036100-B06C-4042-9E2E-E9F82AF33AEE}" srcOrd="0" destOrd="0" presId="urn:microsoft.com/office/officeart/2011/layout/HexagonRadial"/>
    <dgm:cxn modelId="{B8566957-D686-46D7-A868-27A6069DD9D9}" type="presParOf" srcId="{298A0049-9717-4A4D-A5D6-EE35660BB695}" destId="{E0036100-B06C-4042-9E2E-E9F82AF33AEE}" srcOrd="0" destOrd="0" presId="urn:microsoft.com/office/officeart/2011/layout/HexagonRadial"/>
    <dgm:cxn modelId="{8902150F-E6ED-4B0C-AF0B-2F7E35E6B6E2}" type="presParOf" srcId="{298A0049-9717-4A4D-A5D6-EE35660BB695}" destId="{E0F7A14D-378E-497F-8A18-DE2311FE6C87}" srcOrd="1" destOrd="0" presId="urn:microsoft.com/office/officeart/2011/layout/HexagonRadial"/>
    <dgm:cxn modelId="{28C7AFCB-8238-43DD-8149-57D2C1AF81B9}" type="presParOf" srcId="{E0F7A14D-378E-497F-8A18-DE2311FE6C87}" destId="{5DB72840-E98A-431D-8644-1CFFAF63A58F}" srcOrd="0" destOrd="0" presId="urn:microsoft.com/office/officeart/2011/layout/HexagonRadial"/>
    <dgm:cxn modelId="{2195936D-11F1-4EEB-9640-9ED50DFDBBB9}" type="presParOf" srcId="{298A0049-9717-4A4D-A5D6-EE35660BB695}" destId="{7DD8B7DD-1641-4B49-90EB-889E45ADE9CF}" srcOrd="2" destOrd="0" presId="urn:microsoft.com/office/officeart/2011/layout/HexagonRadial"/>
    <dgm:cxn modelId="{9A5B4964-CC19-45E1-9711-0F39B5B7F73C}" type="presParOf" srcId="{298A0049-9717-4A4D-A5D6-EE35660BB695}" destId="{DE65FDB0-050A-4E56-B93D-5575F3D4FE97}" srcOrd="3" destOrd="0" presId="urn:microsoft.com/office/officeart/2011/layout/HexagonRadial"/>
    <dgm:cxn modelId="{18819DE6-7B31-4582-A473-D223F7F63C63}" type="presParOf" srcId="{DE65FDB0-050A-4E56-B93D-5575F3D4FE97}" destId="{2BAD6E3C-E75D-4281-8906-AEBD8423AB7B}" srcOrd="0" destOrd="0" presId="urn:microsoft.com/office/officeart/2011/layout/HexagonRadial"/>
    <dgm:cxn modelId="{D0C89B55-7720-474C-AB11-79CE2BDFFF5C}" type="presParOf" srcId="{298A0049-9717-4A4D-A5D6-EE35660BB695}" destId="{6EBC17DC-59FF-4886-95E9-67FAFF0C59CC}" srcOrd="4" destOrd="0" presId="urn:microsoft.com/office/officeart/2011/layout/HexagonRadial"/>
    <dgm:cxn modelId="{059A1CC7-E6CC-4A94-9DAA-4A041954E1DF}" type="presParOf" srcId="{298A0049-9717-4A4D-A5D6-EE35660BB695}" destId="{377479AB-AEB6-46D6-92C2-6650455E5E5B}" srcOrd="5" destOrd="0" presId="urn:microsoft.com/office/officeart/2011/layout/HexagonRadial"/>
    <dgm:cxn modelId="{016BA64C-6D83-4E7F-9EE8-20BB592A7AD4}" type="presParOf" srcId="{377479AB-AEB6-46D6-92C2-6650455E5E5B}" destId="{6440F77A-5A63-4F79-83AE-81F5AF164BB3}" srcOrd="0" destOrd="0" presId="urn:microsoft.com/office/officeart/2011/layout/HexagonRadial"/>
    <dgm:cxn modelId="{D6608D26-DCD7-4E84-AFA2-E2CEE9F0B910}" type="presParOf" srcId="{298A0049-9717-4A4D-A5D6-EE35660BB695}" destId="{26A1B794-01D7-499B-AA0C-0EA5603C1711}" srcOrd="6" destOrd="0" presId="urn:microsoft.com/office/officeart/2011/layout/HexagonRadial"/>
    <dgm:cxn modelId="{7D891354-B720-4F1E-B9D4-095D15DBEF18}" type="presParOf" srcId="{298A0049-9717-4A4D-A5D6-EE35660BB695}" destId="{A36880EF-95D9-4E8D-B404-0C1A84462754}" srcOrd="7" destOrd="0" presId="urn:microsoft.com/office/officeart/2011/layout/HexagonRadial"/>
    <dgm:cxn modelId="{A34EDD46-34DB-46D3-886A-DA60C304F5A9}" type="presParOf" srcId="{A36880EF-95D9-4E8D-B404-0C1A84462754}" destId="{C656F7D3-A34F-48F4-8735-46D5CE9D5936}" srcOrd="0" destOrd="0" presId="urn:microsoft.com/office/officeart/2011/layout/HexagonRadial"/>
    <dgm:cxn modelId="{1C6D0168-B2C8-404B-8C5D-52F34CE781DB}" type="presParOf" srcId="{298A0049-9717-4A4D-A5D6-EE35660BB695}" destId="{14E6CF03-0377-4B07-B27E-55ADA0543DF7}" srcOrd="8" destOrd="0" presId="urn:microsoft.com/office/officeart/2011/layout/HexagonRadial"/>
    <dgm:cxn modelId="{FAEF2728-8EB1-4EDA-9CF3-982AB225D4A3}" type="presParOf" srcId="{298A0049-9717-4A4D-A5D6-EE35660BB695}" destId="{99605E83-0626-41FE-BACE-665E1E93944D}" srcOrd="9" destOrd="0" presId="urn:microsoft.com/office/officeart/2011/layout/HexagonRadial"/>
    <dgm:cxn modelId="{8940308A-D09B-4E20-9719-B030A3AA1414}" type="presParOf" srcId="{99605E83-0626-41FE-BACE-665E1E93944D}" destId="{188CE39C-B3DE-4A85-B611-CAFFDE654CA2}" srcOrd="0" destOrd="0" presId="urn:microsoft.com/office/officeart/2011/layout/HexagonRadial"/>
    <dgm:cxn modelId="{F0A0032D-B3F3-4F65-8398-6F9ECD29F875}" type="presParOf" srcId="{298A0049-9717-4A4D-A5D6-EE35660BB695}" destId="{247EC97A-9BF0-426E-8095-1A72ABEAA639}" srcOrd="10" destOrd="0" presId="urn:microsoft.com/office/officeart/2011/layout/HexagonRadial"/>
    <dgm:cxn modelId="{EE3CFAB6-40F6-4448-A88A-A1125E225DB9}" type="presParOf" srcId="{298A0049-9717-4A4D-A5D6-EE35660BB695}" destId="{C0B2651E-7F52-4629-8C94-C2DD67EA88E5}" srcOrd="11" destOrd="0" presId="urn:microsoft.com/office/officeart/2011/layout/HexagonRadial"/>
    <dgm:cxn modelId="{10877913-91A6-43A7-8823-189618B91EF4}" type="presParOf" srcId="{C0B2651E-7F52-4629-8C94-C2DD67EA88E5}" destId="{BE39C151-F5FF-47D6-ABF1-1BE5C2BC5636}" srcOrd="0" destOrd="0" presId="urn:microsoft.com/office/officeart/2011/layout/HexagonRadial"/>
    <dgm:cxn modelId="{F3FCD022-7094-461F-9055-BB6BF971A103}" type="presParOf" srcId="{298A0049-9717-4A4D-A5D6-EE35660BB695}" destId="{73C1919D-9D26-484D-80BD-D8A77EA24AB2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19D9E2-73F9-4000-963E-9A8B721013F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993010-122D-4867-AA67-AB99BA2988F4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FFFF00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Kiến</a:t>
          </a:r>
          <a:r>
            <a: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thức</a:t>
          </a:r>
          <a:endParaRPr lang="en-US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AD56215-2F88-4F59-98C7-5434BDCB443C}" type="parTrans" cxnId="{2B50C77C-F3EF-4712-B187-6C3970951DFD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679586D4-BC88-46EE-89BB-78F7066C33B2}" type="sibTrans" cxnId="{2B50C77C-F3EF-4712-B187-6C3970951DFD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909A793-4DA2-482C-A731-501212F740FC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800" dirty="0">
              <a:solidFill>
                <a:schemeClr val="dk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Củng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cố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đoạn văn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9A9B680F-6DFC-4525-B2A5-0A75CA7AA5FE}" type="parTrans" cxnId="{63EB1C10-F88F-45F6-BD22-690683A274BA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DD559A6E-6FE6-4BC9-8A5F-926AE0F8C1B3}" type="sibTrans" cxnId="{63EB1C10-F88F-45F6-BD22-690683A274BA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D8ACDDA-73DA-46E8-BFCB-010B3F7E5FB0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Kĩ</a:t>
          </a:r>
          <a:r>
            <a: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năng</a:t>
          </a:r>
          <a:endParaRPr lang="en-US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43629E7-F1E9-41DC-9145-C23EBC9747E3}" type="parTrans" cxnId="{6C26C302-C49C-4215-A1FD-C76E067DCB6C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CFB7AA4-C8C9-4545-B57F-334FC9BF4208}" type="sibTrans" cxnId="{6C26C302-C49C-4215-A1FD-C76E067DCB6C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90607707-ABD2-498F-B722-FC111FAFCC23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Sinh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viên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kĩ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năng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theo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kĩ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năng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xác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vấn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kĩ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năng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thuyết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5EC74BB3-F2A9-437A-97AF-7B548AF575B3}" type="parTrans" cxnId="{8C9119C0-8048-4E79-AFDB-337C7BA9B17D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65E5ECE1-00ED-4692-88C0-534FCAED0668}" type="sibTrans" cxnId="{8C9119C0-8048-4E79-AFDB-337C7BA9B17D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EFE3A02-3349-4330-B10E-8DC98BF1F18E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Năng</a:t>
          </a:r>
          <a:r>
            <a: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lực</a:t>
          </a:r>
          <a:r>
            <a: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tự</a:t>
          </a:r>
          <a:r>
            <a: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chủ</a:t>
          </a:r>
          <a:endParaRPr lang="en-US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1E06FE-9433-401C-AF62-1ED3BF91ACDD}" type="parTrans" cxnId="{2C081DC7-4534-4192-8748-B001ECECBE82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D76F6469-4D5A-4A34-A1AB-37B86D95BDD9}" type="sibTrans" cxnId="{2C081DC7-4534-4192-8748-B001ECECBE82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4F6A224F-D6FB-476F-B692-C2C972D69F37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sz="2800" dirty="0" err="1">
              <a:solidFill>
                <a:schemeClr val="dk1"/>
              </a:solidFill>
              <a:latin typeface="Times New Roman" pitchFamily="18" charset="0"/>
              <a:ea typeface="+mn-ea"/>
              <a:cs typeface="Times New Roman" pitchFamily="18" charset="0"/>
            </a:rPr>
            <a:t>Tích</a:t>
          </a:r>
          <a:r>
            <a:rPr lang="en-US" sz="2800" dirty="0">
              <a:solidFill>
                <a:schemeClr val="dk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800" dirty="0" err="1">
              <a:solidFill>
                <a:schemeClr val="dk1"/>
              </a:solidFill>
              <a:latin typeface="Times New Roman" pitchFamily="18" charset="0"/>
              <a:ea typeface="+mn-ea"/>
              <a:cs typeface="Times New Roman" pitchFamily="18" charset="0"/>
            </a:rPr>
            <a:t>cực</a:t>
          </a:r>
          <a:r>
            <a:rPr lang="en-US" sz="2800" dirty="0">
              <a:solidFill>
                <a:schemeClr val="dk1"/>
              </a:solidFill>
              <a:latin typeface="Times New Roman" pitchFamily="18" charset="0"/>
              <a:ea typeface="+mn-ea"/>
              <a:cs typeface="Times New Roman" pitchFamily="18" charset="0"/>
            </a:rPr>
            <a:t>, </a:t>
          </a:r>
          <a:r>
            <a:rPr lang="en-US" sz="2800" dirty="0" err="1">
              <a:solidFill>
                <a:schemeClr val="dk1"/>
              </a:solidFill>
              <a:latin typeface="Times New Roman" pitchFamily="18" charset="0"/>
              <a:ea typeface="+mn-ea"/>
              <a:cs typeface="Times New Roman" pitchFamily="18" charset="0"/>
            </a:rPr>
            <a:t>chủ</a:t>
          </a:r>
          <a:r>
            <a:rPr lang="en-US" sz="2800" dirty="0">
              <a:solidFill>
                <a:schemeClr val="dk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800" dirty="0" err="1">
              <a:solidFill>
                <a:schemeClr val="dk1"/>
              </a:solidFill>
              <a:latin typeface="Times New Roman" pitchFamily="18" charset="0"/>
              <a:ea typeface="+mn-ea"/>
              <a:cs typeface="Times New Roman" pitchFamily="18" charset="0"/>
            </a:rPr>
            <a:t>động</a:t>
          </a:r>
          <a:r>
            <a:rPr lang="en-US" sz="2800" dirty="0">
              <a:solidFill>
                <a:schemeClr val="dk1"/>
              </a:solidFill>
              <a:latin typeface="Times New Roman" pitchFamily="18" charset="0"/>
              <a:ea typeface="+mn-ea"/>
              <a:cs typeface="Times New Roman" pitchFamily="18" charset="0"/>
            </a:rPr>
            <a:t>, </a:t>
          </a:r>
          <a:r>
            <a:rPr lang="en-US" sz="2800" dirty="0" err="1">
              <a:solidFill>
                <a:schemeClr val="dk1"/>
              </a:solidFill>
              <a:latin typeface="Times New Roman" pitchFamily="18" charset="0"/>
              <a:ea typeface="+mn-ea"/>
              <a:cs typeface="Times New Roman" pitchFamily="18" charset="0"/>
            </a:rPr>
            <a:t>sáng</a:t>
          </a:r>
          <a:r>
            <a:rPr lang="en-US" sz="2800" dirty="0">
              <a:solidFill>
                <a:schemeClr val="dk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800" dirty="0" err="1">
              <a:solidFill>
                <a:schemeClr val="dk1"/>
              </a:solidFill>
              <a:latin typeface="Times New Roman" pitchFamily="18" charset="0"/>
              <a:ea typeface="+mn-ea"/>
              <a:cs typeface="Times New Roman" pitchFamily="18" charset="0"/>
            </a:rPr>
            <a:t>tạo</a:t>
          </a:r>
          <a:r>
            <a:rPr lang="en-US" sz="2800" dirty="0">
              <a:solidFill>
                <a:schemeClr val="dk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800" dirty="0" err="1">
              <a:solidFill>
                <a:schemeClr val="dk1"/>
              </a:solidFill>
              <a:latin typeface="Times New Roman" pitchFamily="18" charset="0"/>
              <a:ea typeface="+mn-ea"/>
              <a:cs typeface="Times New Roman" pitchFamily="18" charset="0"/>
            </a:rPr>
            <a:t>trong</a:t>
          </a:r>
          <a:r>
            <a:rPr lang="en-US" sz="2800" dirty="0">
              <a:solidFill>
                <a:schemeClr val="dk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800" dirty="0" err="1">
              <a:solidFill>
                <a:schemeClr val="dk1"/>
              </a:solidFill>
              <a:latin typeface="Times New Roman" pitchFamily="18" charset="0"/>
              <a:ea typeface="+mn-ea"/>
              <a:cs typeface="Times New Roman" pitchFamily="18" charset="0"/>
            </a:rPr>
            <a:t>giờ</a:t>
          </a:r>
          <a:r>
            <a:rPr lang="en-US" sz="2800" dirty="0">
              <a:solidFill>
                <a:schemeClr val="dk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chemeClr val="dk1"/>
              </a:solidFill>
              <a:latin typeface="Times New Roman" pitchFamily="18" charset="0"/>
              <a:ea typeface="+mn-ea"/>
              <a:cs typeface="Times New Roman" pitchFamily="18" charset="0"/>
            </a:rPr>
            <a:t>học</a:t>
          </a:r>
          <a:r>
            <a:rPr lang="en-US" sz="2800" dirty="0" smtClean="0">
              <a:solidFill>
                <a:schemeClr val="dk1"/>
              </a:solidFill>
              <a:latin typeface="Times New Roman" pitchFamily="18" charset="0"/>
              <a:ea typeface="+mn-ea"/>
              <a:cs typeface="Times New Roman" pitchFamily="18" charset="0"/>
            </a:rPr>
            <a:t>.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5B654789-268B-4C94-B981-C9EEDE313FE9}" type="parTrans" cxnId="{70408D32-39D8-4D72-9672-3BD769CC6411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69FF000-CE05-4D67-A682-C935BBF39DA6}" type="sibTrans" cxnId="{70408D32-39D8-4D72-9672-3BD769CC6411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9061A349-3DAF-4066-B7A9-174518AF2584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Khắc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sâu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mở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rộng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loại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biện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pháp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tu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tiếng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Việt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BA2516-2D47-4A06-A68D-281DF2201C7C}" type="parTrans" cxnId="{E1F5777F-9A4C-431B-BEA5-597DDE978C5E}">
      <dgm:prSet/>
      <dgm:spPr/>
      <dgm:t>
        <a:bodyPr/>
        <a:lstStyle/>
        <a:p>
          <a:endParaRPr lang="en-US"/>
        </a:p>
      </dgm:t>
    </dgm:pt>
    <dgm:pt modelId="{D5B0BDD1-C59D-454C-91EA-AFB0EB8DA2F4}" type="sibTrans" cxnId="{E1F5777F-9A4C-431B-BEA5-597DDE978C5E}">
      <dgm:prSet/>
      <dgm:spPr/>
      <dgm:t>
        <a:bodyPr/>
        <a:lstStyle/>
        <a:p>
          <a:endParaRPr lang="en-US"/>
        </a:p>
      </dgm:t>
    </dgm:pt>
    <dgm:pt modelId="{26C65E82-2AAC-4B8B-AFE8-F937EBD1740B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fr-FR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SV </a:t>
          </a:r>
          <a:r>
            <a:rPr lang="fr-FR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vận</a:t>
          </a:r>
          <a:r>
            <a:rPr lang="fr-F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fr-F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fr-F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ngôn</a:t>
          </a:r>
          <a:r>
            <a:rPr lang="fr-F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ngữ</a:t>
          </a:r>
          <a:r>
            <a:rPr lang="fr-F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fr-F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fr-F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fr-F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tạo</a:t>
          </a:r>
          <a:r>
            <a:rPr lang="fr-F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fr-F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fr-F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fr-F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CEE13F-25C5-4CE1-9EA3-9809DB8A52E7}" type="parTrans" cxnId="{5F3B7FDC-CDF8-4F0E-8886-98076E83EE01}">
      <dgm:prSet/>
      <dgm:spPr/>
      <dgm:t>
        <a:bodyPr/>
        <a:lstStyle/>
        <a:p>
          <a:endParaRPr lang="en-US"/>
        </a:p>
      </dgm:t>
    </dgm:pt>
    <dgm:pt modelId="{CF75FC60-A1CF-4001-BC63-B02AA2365269}" type="sibTrans" cxnId="{5F3B7FDC-CDF8-4F0E-8886-98076E83EE01}">
      <dgm:prSet/>
      <dgm:spPr/>
      <dgm:t>
        <a:bodyPr/>
        <a:lstStyle/>
        <a:p>
          <a:endParaRPr lang="en-US"/>
        </a:p>
      </dgm:t>
    </dgm:pt>
    <dgm:pt modelId="{CEB4FCFE-5704-42B2-BE83-9F88F59F16EA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Sinh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viên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cực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tự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tự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bồi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dưỡng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tiếng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Việt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chuẩn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mực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lòng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nghề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trẻ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tinh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thần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cầu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tiến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...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14BFA5DD-AA9D-4414-9CF1-C4C857BA0924}" type="parTrans" cxnId="{3963CA95-947A-46E3-967D-A0F2D6F04103}">
      <dgm:prSet/>
      <dgm:spPr/>
      <dgm:t>
        <a:bodyPr/>
        <a:lstStyle/>
        <a:p>
          <a:endParaRPr lang="en-US"/>
        </a:p>
      </dgm:t>
    </dgm:pt>
    <dgm:pt modelId="{9A3202D8-8749-43EA-935F-DD2342838794}" type="sibTrans" cxnId="{3963CA95-947A-46E3-967D-A0F2D6F04103}">
      <dgm:prSet/>
      <dgm:spPr/>
      <dgm:t>
        <a:bodyPr/>
        <a:lstStyle/>
        <a:p>
          <a:endParaRPr lang="en-US"/>
        </a:p>
      </dgm:t>
    </dgm:pt>
    <dgm:pt modelId="{281D3B18-0719-4103-864A-F3018A86B773}" type="pres">
      <dgm:prSet presAssocID="{3719D9E2-73F9-4000-963E-9A8B721013F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D14388-2D45-4014-ADD2-24E72CE2E993}" type="pres">
      <dgm:prSet presAssocID="{01993010-122D-4867-AA67-AB99BA2988F4}" presName="composite" presStyleCnt="0"/>
      <dgm:spPr/>
    </dgm:pt>
    <dgm:pt modelId="{E547DD8C-627C-4457-8E02-9DC4212C54D7}" type="pres">
      <dgm:prSet presAssocID="{01993010-122D-4867-AA67-AB99BA2988F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515138-9C60-4987-AAF6-3945CAB21C5B}" type="pres">
      <dgm:prSet presAssocID="{01993010-122D-4867-AA67-AB99BA2988F4}" presName="descendantText" presStyleLbl="alignAcc1" presStyleIdx="0" presStyleCnt="3" custScaleY="1468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2C7F80-E680-4FC2-97D2-92CDF7486519}" type="pres">
      <dgm:prSet presAssocID="{679586D4-BC88-46EE-89BB-78F7066C33B2}" presName="sp" presStyleCnt="0"/>
      <dgm:spPr/>
    </dgm:pt>
    <dgm:pt modelId="{9ACFA8AA-05EA-4926-88B8-7E81F3C7A439}" type="pres">
      <dgm:prSet presAssocID="{CD8ACDDA-73DA-46E8-BFCB-010B3F7E5FB0}" presName="composite" presStyleCnt="0"/>
      <dgm:spPr/>
    </dgm:pt>
    <dgm:pt modelId="{910C09A6-D26C-450B-B5DE-424A24468813}" type="pres">
      <dgm:prSet presAssocID="{CD8ACDDA-73DA-46E8-BFCB-010B3F7E5FB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117CF3-9DD2-423A-908A-24DC36DCEBED}" type="pres">
      <dgm:prSet presAssocID="{CD8ACDDA-73DA-46E8-BFCB-010B3F7E5FB0}" presName="descendantText" presStyleLbl="alignAcc1" presStyleIdx="1" presStyleCnt="3" custScaleY="1428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59074C-6441-4C45-AA11-D289E6EB55C8}" type="pres">
      <dgm:prSet presAssocID="{1CFB7AA4-C8C9-4545-B57F-334FC9BF4208}" presName="sp" presStyleCnt="0"/>
      <dgm:spPr/>
    </dgm:pt>
    <dgm:pt modelId="{2A441FD1-ADCA-4F14-AA7F-2EBE2075ED71}" type="pres">
      <dgm:prSet presAssocID="{5EFE3A02-3349-4330-B10E-8DC98BF1F18E}" presName="composite" presStyleCnt="0"/>
      <dgm:spPr/>
    </dgm:pt>
    <dgm:pt modelId="{A8D0B70C-8FBB-4BC9-A3C5-D9D2DEAC3A8C}" type="pres">
      <dgm:prSet presAssocID="{5EFE3A02-3349-4330-B10E-8DC98BF1F18E}" presName="parentText" presStyleLbl="alignNode1" presStyleIdx="2" presStyleCnt="3" custLinFactNeighborX="-6745" custLinFactNeighborY="-2203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BF2478-B72B-441B-903C-C3266298674B}" type="pres">
      <dgm:prSet presAssocID="{5EFE3A02-3349-4330-B10E-8DC98BF1F18E}" presName="descendantText" presStyleLbl="alignAcc1" presStyleIdx="2" presStyleCnt="3" custScaleY="176016" custLinFactNeighborX="0" custLinFactNeighborY="34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6F1FEF-CA95-4355-9767-B7608DD1AD20}" type="presOf" srcId="{26C65E82-2AAC-4B8B-AFE8-F937EBD1740B}" destId="{52117CF3-9DD2-423A-908A-24DC36DCEBED}" srcOrd="0" destOrd="1" presId="urn:microsoft.com/office/officeart/2005/8/layout/chevron2"/>
    <dgm:cxn modelId="{5F3B7FDC-CDF8-4F0E-8886-98076E83EE01}" srcId="{CD8ACDDA-73DA-46E8-BFCB-010B3F7E5FB0}" destId="{26C65E82-2AAC-4B8B-AFE8-F937EBD1740B}" srcOrd="1" destOrd="0" parTransId="{71CEE13F-25C5-4CE1-9EA3-9809DB8A52E7}" sibTransId="{CF75FC60-A1CF-4001-BC63-B02AA2365269}"/>
    <dgm:cxn modelId="{3E552AF3-DAF0-48C2-B442-28CDFFE6F786}" type="presOf" srcId="{5EFE3A02-3349-4330-B10E-8DC98BF1F18E}" destId="{A8D0B70C-8FBB-4BC9-A3C5-D9D2DEAC3A8C}" srcOrd="0" destOrd="0" presId="urn:microsoft.com/office/officeart/2005/8/layout/chevron2"/>
    <dgm:cxn modelId="{2B50C77C-F3EF-4712-B187-6C3970951DFD}" srcId="{3719D9E2-73F9-4000-963E-9A8B721013F4}" destId="{01993010-122D-4867-AA67-AB99BA2988F4}" srcOrd="0" destOrd="0" parTransId="{0AD56215-2F88-4F59-98C7-5434BDCB443C}" sibTransId="{679586D4-BC88-46EE-89BB-78F7066C33B2}"/>
    <dgm:cxn modelId="{FD967096-F991-4ECC-9228-6ED563F0A58D}" type="presOf" srcId="{3719D9E2-73F9-4000-963E-9A8B721013F4}" destId="{281D3B18-0719-4103-864A-F3018A86B773}" srcOrd="0" destOrd="0" presId="urn:microsoft.com/office/officeart/2005/8/layout/chevron2"/>
    <dgm:cxn modelId="{57346B18-4D7B-4640-A533-1EC66D824FF0}" type="presOf" srcId="{CEB4FCFE-5704-42B2-BE83-9F88F59F16EA}" destId="{EBBF2478-B72B-441B-903C-C3266298674B}" srcOrd="0" destOrd="1" presId="urn:microsoft.com/office/officeart/2005/8/layout/chevron2"/>
    <dgm:cxn modelId="{F4AF0344-B312-435A-A1C2-FC474169A30F}" type="presOf" srcId="{90607707-ABD2-498F-B722-FC111FAFCC23}" destId="{52117CF3-9DD2-423A-908A-24DC36DCEBED}" srcOrd="0" destOrd="0" presId="urn:microsoft.com/office/officeart/2005/8/layout/chevron2"/>
    <dgm:cxn modelId="{E1F5777F-9A4C-431B-BEA5-597DDE978C5E}" srcId="{01993010-122D-4867-AA67-AB99BA2988F4}" destId="{9061A349-3DAF-4066-B7A9-174518AF2584}" srcOrd="1" destOrd="0" parTransId="{29BA2516-2D47-4A06-A68D-281DF2201C7C}" sibTransId="{D5B0BDD1-C59D-454C-91EA-AFB0EB8DA2F4}"/>
    <dgm:cxn modelId="{5766CF9E-8D66-4E8C-B091-8CEA254022DB}" type="presOf" srcId="{4F6A224F-D6FB-476F-B692-C2C972D69F37}" destId="{EBBF2478-B72B-441B-903C-C3266298674B}" srcOrd="0" destOrd="0" presId="urn:microsoft.com/office/officeart/2005/8/layout/chevron2"/>
    <dgm:cxn modelId="{739A6507-2624-4A3C-858C-EBCB25AEDF85}" type="presOf" srcId="{CD8ACDDA-73DA-46E8-BFCB-010B3F7E5FB0}" destId="{910C09A6-D26C-450B-B5DE-424A24468813}" srcOrd="0" destOrd="0" presId="urn:microsoft.com/office/officeart/2005/8/layout/chevron2"/>
    <dgm:cxn modelId="{6C26C302-C49C-4215-A1FD-C76E067DCB6C}" srcId="{3719D9E2-73F9-4000-963E-9A8B721013F4}" destId="{CD8ACDDA-73DA-46E8-BFCB-010B3F7E5FB0}" srcOrd="1" destOrd="0" parTransId="{243629E7-F1E9-41DC-9145-C23EBC9747E3}" sibTransId="{1CFB7AA4-C8C9-4545-B57F-334FC9BF4208}"/>
    <dgm:cxn modelId="{63EB1C10-F88F-45F6-BD22-690683A274BA}" srcId="{01993010-122D-4867-AA67-AB99BA2988F4}" destId="{1909A793-4DA2-482C-A731-501212F740FC}" srcOrd="0" destOrd="0" parTransId="{9A9B680F-6DFC-4525-B2A5-0A75CA7AA5FE}" sibTransId="{DD559A6E-6FE6-4BC9-8A5F-926AE0F8C1B3}"/>
    <dgm:cxn modelId="{0481008E-5AC0-498C-AFCF-776AA1E03090}" type="presOf" srcId="{01993010-122D-4867-AA67-AB99BA2988F4}" destId="{E547DD8C-627C-4457-8E02-9DC4212C54D7}" srcOrd="0" destOrd="0" presId="urn:microsoft.com/office/officeart/2005/8/layout/chevron2"/>
    <dgm:cxn modelId="{B079BC25-CF3E-47D3-938B-F89D255239A3}" type="presOf" srcId="{1909A793-4DA2-482C-A731-501212F740FC}" destId="{50515138-9C60-4987-AAF6-3945CAB21C5B}" srcOrd="0" destOrd="0" presId="urn:microsoft.com/office/officeart/2005/8/layout/chevron2"/>
    <dgm:cxn modelId="{3963CA95-947A-46E3-967D-A0F2D6F04103}" srcId="{5EFE3A02-3349-4330-B10E-8DC98BF1F18E}" destId="{CEB4FCFE-5704-42B2-BE83-9F88F59F16EA}" srcOrd="1" destOrd="0" parTransId="{14BFA5DD-AA9D-4414-9CF1-C4C857BA0924}" sibTransId="{9A3202D8-8749-43EA-935F-DD2342838794}"/>
    <dgm:cxn modelId="{70408D32-39D8-4D72-9672-3BD769CC6411}" srcId="{5EFE3A02-3349-4330-B10E-8DC98BF1F18E}" destId="{4F6A224F-D6FB-476F-B692-C2C972D69F37}" srcOrd="0" destOrd="0" parTransId="{5B654789-268B-4C94-B981-C9EEDE313FE9}" sibTransId="{369FF000-CE05-4D67-A682-C935BBF39DA6}"/>
    <dgm:cxn modelId="{8C9119C0-8048-4E79-AFDB-337C7BA9B17D}" srcId="{CD8ACDDA-73DA-46E8-BFCB-010B3F7E5FB0}" destId="{90607707-ABD2-498F-B722-FC111FAFCC23}" srcOrd="0" destOrd="0" parTransId="{5EC74BB3-F2A9-437A-97AF-7B548AF575B3}" sibTransId="{65E5ECE1-00ED-4692-88C0-534FCAED0668}"/>
    <dgm:cxn modelId="{AF531F83-CD03-4D52-BDA4-C37132E9463E}" type="presOf" srcId="{9061A349-3DAF-4066-B7A9-174518AF2584}" destId="{50515138-9C60-4987-AAF6-3945CAB21C5B}" srcOrd="0" destOrd="1" presId="urn:microsoft.com/office/officeart/2005/8/layout/chevron2"/>
    <dgm:cxn modelId="{2C081DC7-4534-4192-8748-B001ECECBE82}" srcId="{3719D9E2-73F9-4000-963E-9A8B721013F4}" destId="{5EFE3A02-3349-4330-B10E-8DC98BF1F18E}" srcOrd="2" destOrd="0" parTransId="{D81E06FE-9433-401C-AF62-1ED3BF91ACDD}" sibTransId="{D76F6469-4D5A-4A34-A1AB-37B86D95BDD9}"/>
    <dgm:cxn modelId="{84BF6E87-8A27-46D3-A178-043513AEE461}" type="presParOf" srcId="{281D3B18-0719-4103-864A-F3018A86B773}" destId="{57D14388-2D45-4014-ADD2-24E72CE2E993}" srcOrd="0" destOrd="0" presId="urn:microsoft.com/office/officeart/2005/8/layout/chevron2"/>
    <dgm:cxn modelId="{95F306D6-255E-47FF-85C0-93E03D0E5252}" type="presParOf" srcId="{57D14388-2D45-4014-ADD2-24E72CE2E993}" destId="{E547DD8C-627C-4457-8E02-9DC4212C54D7}" srcOrd="0" destOrd="0" presId="urn:microsoft.com/office/officeart/2005/8/layout/chevron2"/>
    <dgm:cxn modelId="{8822683B-FEAF-4C5E-8261-E960840AB190}" type="presParOf" srcId="{57D14388-2D45-4014-ADD2-24E72CE2E993}" destId="{50515138-9C60-4987-AAF6-3945CAB21C5B}" srcOrd="1" destOrd="0" presId="urn:microsoft.com/office/officeart/2005/8/layout/chevron2"/>
    <dgm:cxn modelId="{4AEAA001-6827-493B-BB09-29F585A67956}" type="presParOf" srcId="{281D3B18-0719-4103-864A-F3018A86B773}" destId="{7C2C7F80-E680-4FC2-97D2-92CDF7486519}" srcOrd="1" destOrd="0" presId="urn:microsoft.com/office/officeart/2005/8/layout/chevron2"/>
    <dgm:cxn modelId="{190C1920-BE74-4C32-9FC9-DB2845F0B098}" type="presParOf" srcId="{281D3B18-0719-4103-864A-F3018A86B773}" destId="{9ACFA8AA-05EA-4926-88B8-7E81F3C7A439}" srcOrd="2" destOrd="0" presId="urn:microsoft.com/office/officeart/2005/8/layout/chevron2"/>
    <dgm:cxn modelId="{F80AB9C2-07E5-4D4B-839A-6DC1A31661A2}" type="presParOf" srcId="{9ACFA8AA-05EA-4926-88B8-7E81F3C7A439}" destId="{910C09A6-D26C-450B-B5DE-424A24468813}" srcOrd="0" destOrd="0" presId="urn:microsoft.com/office/officeart/2005/8/layout/chevron2"/>
    <dgm:cxn modelId="{7ACDD015-E616-4E2A-A7DF-75BF8085D887}" type="presParOf" srcId="{9ACFA8AA-05EA-4926-88B8-7E81F3C7A439}" destId="{52117CF3-9DD2-423A-908A-24DC36DCEBED}" srcOrd="1" destOrd="0" presId="urn:microsoft.com/office/officeart/2005/8/layout/chevron2"/>
    <dgm:cxn modelId="{10058184-FC2D-4C89-8536-15DA078646E7}" type="presParOf" srcId="{281D3B18-0719-4103-864A-F3018A86B773}" destId="{4F59074C-6441-4C45-AA11-D289E6EB55C8}" srcOrd="3" destOrd="0" presId="urn:microsoft.com/office/officeart/2005/8/layout/chevron2"/>
    <dgm:cxn modelId="{C5450847-CFF6-4AD7-BFB4-B3D1501BF07E}" type="presParOf" srcId="{281D3B18-0719-4103-864A-F3018A86B773}" destId="{2A441FD1-ADCA-4F14-AA7F-2EBE2075ED71}" srcOrd="4" destOrd="0" presId="urn:microsoft.com/office/officeart/2005/8/layout/chevron2"/>
    <dgm:cxn modelId="{ED8F15E2-F1AD-4826-91AF-97570A4239D3}" type="presParOf" srcId="{2A441FD1-ADCA-4F14-AA7F-2EBE2075ED71}" destId="{A8D0B70C-8FBB-4BC9-A3C5-D9D2DEAC3A8C}" srcOrd="0" destOrd="0" presId="urn:microsoft.com/office/officeart/2005/8/layout/chevron2"/>
    <dgm:cxn modelId="{2BFA175E-55AA-49EF-993E-125112C58E93}" type="presParOf" srcId="{2A441FD1-ADCA-4F14-AA7F-2EBE2075ED71}" destId="{EBBF2478-B72B-441B-903C-C3266298674B}" srcOrd="1" destOrd="0" presId="urn:microsoft.com/office/officeart/2005/8/layout/chevron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36100-B06C-4042-9E2E-E9F82AF33AEE}">
      <dsp:nvSpPr>
        <dsp:cNvPr id="0" name=""/>
        <dsp:cNvSpPr/>
      </dsp:nvSpPr>
      <dsp:spPr>
        <a:xfrm>
          <a:off x="5614712" y="2115948"/>
          <a:ext cx="2605446" cy="2253816"/>
        </a:xfrm>
        <a:prstGeom prst="hexagon">
          <a:avLst>
            <a:gd name="adj" fmla="val 28570"/>
            <a:gd name="vf" fmla="val 11547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Đoạn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văn</a:t>
          </a:r>
          <a:r>
            <a:rPr lang="en-US" sz="3200" kern="1200" dirty="0" smtClean="0"/>
            <a:t> </a:t>
          </a:r>
          <a:endParaRPr lang="en-US" sz="3200" kern="1200" dirty="0"/>
        </a:p>
      </dsp:txBody>
      <dsp:txXfrm>
        <a:off x="6046471" y="2489437"/>
        <a:ext cx="1741928" cy="1506838"/>
      </dsp:txXfrm>
    </dsp:sp>
    <dsp:sp modelId="{2BAD6E3C-E75D-4281-8906-AEBD8423AB7B}">
      <dsp:nvSpPr>
        <dsp:cNvPr id="0" name=""/>
        <dsp:cNvSpPr/>
      </dsp:nvSpPr>
      <dsp:spPr>
        <a:xfrm>
          <a:off x="7207349" y="1018199"/>
          <a:ext cx="983027" cy="84700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D8B7DD-1641-4B49-90EB-889E45ADE9CF}">
      <dsp:nvSpPr>
        <dsp:cNvPr id="0" name=""/>
        <dsp:cNvSpPr/>
      </dsp:nvSpPr>
      <dsp:spPr>
        <a:xfrm>
          <a:off x="5418915" y="-18665"/>
          <a:ext cx="3215826" cy="2033749"/>
        </a:xfrm>
        <a:prstGeom prst="hexagon">
          <a:avLst>
            <a:gd name="adj" fmla="val 28570"/>
            <a:gd name="vf" fmla="val 11547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</a:rPr>
            <a:t>1. </a:t>
          </a:r>
          <a:r>
            <a:rPr lang="en-US" sz="3200" kern="1200" dirty="0" err="1" smtClean="0">
              <a:solidFill>
                <a:schemeClr val="bg1"/>
              </a:solidFill>
            </a:rPr>
            <a:t>Về</a:t>
          </a:r>
          <a:r>
            <a:rPr lang="en-US" sz="3200" kern="1200" dirty="0" smtClean="0">
              <a:solidFill>
                <a:schemeClr val="bg1"/>
              </a:solidFill>
            </a:rPr>
            <a:t> </a:t>
          </a:r>
          <a:r>
            <a:rPr lang="en-US" sz="3200" kern="1200" dirty="0" err="1" smtClean="0">
              <a:solidFill>
                <a:schemeClr val="bg1"/>
              </a:solidFill>
            </a:rPr>
            <a:t>chức</a:t>
          </a:r>
          <a:r>
            <a:rPr lang="en-US" sz="3200" kern="1200" dirty="0" smtClean="0">
              <a:solidFill>
                <a:schemeClr val="bg1"/>
              </a:solidFill>
            </a:rPr>
            <a:t> </a:t>
          </a:r>
          <a:r>
            <a:rPr lang="en-US" sz="3200" kern="1200" dirty="0" err="1" smtClean="0">
              <a:solidFill>
                <a:schemeClr val="bg1"/>
              </a:solidFill>
            </a:rPr>
            <a:t>năng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5880581" y="273301"/>
        <a:ext cx="2292494" cy="1449817"/>
      </dsp:txXfrm>
    </dsp:sp>
    <dsp:sp modelId="{6440F77A-5A63-4F79-83AE-81F5AF164BB3}">
      <dsp:nvSpPr>
        <dsp:cNvPr id="0" name=""/>
        <dsp:cNvSpPr/>
      </dsp:nvSpPr>
      <dsp:spPr>
        <a:xfrm>
          <a:off x="8354618" y="2601652"/>
          <a:ext cx="983027" cy="84700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BC17DC-59FF-4886-95E9-67FAFF0C59CC}">
      <dsp:nvSpPr>
        <dsp:cNvPr id="0" name=""/>
        <dsp:cNvSpPr/>
      </dsp:nvSpPr>
      <dsp:spPr>
        <a:xfrm>
          <a:off x="8138558" y="1233494"/>
          <a:ext cx="3048239" cy="1847150"/>
        </a:xfrm>
        <a:prstGeom prst="hexagon">
          <a:avLst>
            <a:gd name="adj" fmla="val 28570"/>
            <a:gd name="vf" fmla="val 11547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</a:rPr>
            <a:t>2. </a:t>
          </a:r>
          <a:r>
            <a:rPr lang="en-US" sz="3200" kern="1200" dirty="0" err="1" smtClean="0">
              <a:solidFill>
                <a:schemeClr val="tx1"/>
              </a:solidFill>
            </a:rPr>
            <a:t>Về</a:t>
          </a:r>
          <a:r>
            <a:rPr lang="en-US" sz="3200" kern="1200" dirty="0" smtClean="0">
              <a:solidFill>
                <a:schemeClr val="tx1"/>
              </a:solidFill>
            </a:rPr>
            <a:t> </a:t>
          </a:r>
          <a:r>
            <a:rPr lang="en-US" sz="3200" kern="1200" dirty="0" err="1" smtClean="0">
              <a:solidFill>
                <a:schemeClr val="tx1"/>
              </a:solidFill>
            </a:rPr>
            <a:t>cấu</a:t>
          </a:r>
          <a:r>
            <a:rPr lang="en-US" sz="3200" kern="1200" dirty="0" smtClean="0">
              <a:solidFill>
                <a:schemeClr val="tx1"/>
              </a:solidFill>
            </a:rPr>
            <a:t> </a:t>
          </a:r>
          <a:r>
            <a:rPr lang="en-US" sz="3200" kern="1200" dirty="0" err="1" smtClean="0">
              <a:solidFill>
                <a:schemeClr val="tx1"/>
              </a:solidFill>
            </a:rPr>
            <a:t>tạo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8568488" y="1494020"/>
        <a:ext cx="2188379" cy="1326098"/>
      </dsp:txXfrm>
    </dsp:sp>
    <dsp:sp modelId="{C656F7D3-A34F-48F4-8735-46D5CE9D5936}">
      <dsp:nvSpPr>
        <dsp:cNvPr id="0" name=""/>
        <dsp:cNvSpPr/>
      </dsp:nvSpPr>
      <dsp:spPr>
        <a:xfrm>
          <a:off x="7557651" y="4389074"/>
          <a:ext cx="983027" cy="84700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A1B794-01D7-499B-AA0C-0EA5603C1711}">
      <dsp:nvSpPr>
        <dsp:cNvPr id="0" name=""/>
        <dsp:cNvSpPr/>
      </dsp:nvSpPr>
      <dsp:spPr>
        <a:xfrm>
          <a:off x="7955053" y="3425582"/>
          <a:ext cx="3023364" cy="1847150"/>
        </a:xfrm>
        <a:prstGeom prst="hexagon">
          <a:avLst>
            <a:gd name="adj" fmla="val 28570"/>
            <a:gd name="vf" fmla="val 11547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</a:rPr>
            <a:t>3. </a:t>
          </a:r>
          <a:r>
            <a:rPr lang="en-US" sz="3200" kern="1200" dirty="0" err="1" smtClean="0">
              <a:solidFill>
                <a:schemeClr val="tx1"/>
              </a:solidFill>
            </a:rPr>
            <a:t>Về</a:t>
          </a:r>
          <a:r>
            <a:rPr lang="en-US" sz="3200" kern="1200" dirty="0" smtClean="0">
              <a:solidFill>
                <a:schemeClr val="tx1"/>
              </a:solidFill>
            </a:rPr>
            <a:t> </a:t>
          </a:r>
          <a:r>
            <a:rPr lang="en-US" sz="3200" kern="1200" dirty="0" err="1" smtClean="0">
              <a:solidFill>
                <a:schemeClr val="tx1"/>
              </a:solidFill>
            </a:rPr>
            <a:t>hình</a:t>
          </a:r>
          <a:r>
            <a:rPr lang="en-US" sz="3200" kern="1200" dirty="0" smtClean="0">
              <a:solidFill>
                <a:schemeClr val="tx1"/>
              </a:solidFill>
            </a:rPr>
            <a:t> </a:t>
          </a:r>
          <a:r>
            <a:rPr lang="en-US" sz="3200" kern="1200" dirty="0" err="1" smtClean="0">
              <a:solidFill>
                <a:schemeClr val="tx1"/>
              </a:solidFill>
            </a:rPr>
            <a:t>thức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8382910" y="3686985"/>
        <a:ext cx="2167650" cy="1324344"/>
      </dsp:txXfrm>
    </dsp:sp>
    <dsp:sp modelId="{188CE39C-B3DE-4A85-B611-CAFFDE654CA2}">
      <dsp:nvSpPr>
        <dsp:cNvPr id="0" name=""/>
        <dsp:cNvSpPr/>
      </dsp:nvSpPr>
      <dsp:spPr>
        <a:xfrm>
          <a:off x="5580688" y="4574615"/>
          <a:ext cx="983027" cy="84700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6CF03-0377-4B07-B27E-55ADA0543DF7}">
      <dsp:nvSpPr>
        <dsp:cNvPr id="0" name=""/>
        <dsp:cNvSpPr/>
      </dsp:nvSpPr>
      <dsp:spPr>
        <a:xfrm>
          <a:off x="5447633" y="4553646"/>
          <a:ext cx="2871555" cy="1847150"/>
        </a:xfrm>
        <a:prstGeom prst="hexagon">
          <a:avLst>
            <a:gd name="adj" fmla="val 28570"/>
            <a:gd name="vf" fmla="val 11547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</a:rPr>
            <a:t>4. </a:t>
          </a:r>
          <a:r>
            <a:rPr lang="en-US" sz="3200" kern="1200" dirty="0" err="1" smtClean="0">
              <a:solidFill>
                <a:schemeClr val="tx1"/>
              </a:solidFill>
            </a:rPr>
            <a:t>Về</a:t>
          </a:r>
          <a:r>
            <a:rPr lang="en-US" sz="3200" kern="1200" dirty="0" smtClean="0">
              <a:solidFill>
                <a:schemeClr val="tx1"/>
              </a:solidFill>
            </a:rPr>
            <a:t> </a:t>
          </a:r>
          <a:r>
            <a:rPr lang="en-US" sz="3200" kern="1200" dirty="0" err="1" smtClean="0">
              <a:solidFill>
                <a:schemeClr val="tx1"/>
              </a:solidFill>
            </a:rPr>
            <a:t>nội</a:t>
          </a:r>
          <a:r>
            <a:rPr lang="en-US" sz="3200" kern="1200" dirty="0" smtClean="0">
              <a:solidFill>
                <a:schemeClr val="tx1"/>
              </a:solidFill>
            </a:rPr>
            <a:t> dung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5862840" y="4820731"/>
        <a:ext cx="2041141" cy="1312980"/>
      </dsp:txXfrm>
    </dsp:sp>
    <dsp:sp modelId="{BE39C151-F5FF-47D6-ABF1-1BE5C2BC5636}">
      <dsp:nvSpPr>
        <dsp:cNvPr id="0" name=""/>
        <dsp:cNvSpPr/>
      </dsp:nvSpPr>
      <dsp:spPr>
        <a:xfrm>
          <a:off x="4414631" y="2991797"/>
          <a:ext cx="983027" cy="84700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7EC97A-9BF0-426E-8095-1A72ABEAA639}">
      <dsp:nvSpPr>
        <dsp:cNvPr id="0" name=""/>
        <dsp:cNvSpPr/>
      </dsp:nvSpPr>
      <dsp:spPr>
        <a:xfrm>
          <a:off x="2720821" y="3352210"/>
          <a:ext cx="3177671" cy="1847150"/>
        </a:xfrm>
        <a:prstGeom prst="hexagon">
          <a:avLst>
            <a:gd name="adj" fmla="val 28570"/>
            <a:gd name="vf" fmla="val 11547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5. </a:t>
          </a:r>
          <a:r>
            <a:rPr lang="en-US" sz="2800" kern="1200" dirty="0" err="1" smtClean="0">
              <a:solidFill>
                <a:schemeClr val="tx1"/>
              </a:solidFill>
            </a:rPr>
            <a:t>Phân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loại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theo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cấu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trúc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3161537" y="3608394"/>
        <a:ext cx="2296239" cy="1334782"/>
      </dsp:txXfrm>
    </dsp:sp>
    <dsp:sp modelId="{73C1919D-9D26-484D-80BD-D8A77EA24AB2}">
      <dsp:nvSpPr>
        <dsp:cNvPr id="0" name=""/>
        <dsp:cNvSpPr/>
      </dsp:nvSpPr>
      <dsp:spPr>
        <a:xfrm>
          <a:off x="2706483" y="1124242"/>
          <a:ext cx="3262330" cy="1847150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6. </a:t>
          </a:r>
          <a:r>
            <a:rPr lang="en-US" sz="2800" kern="1200" dirty="0" err="1" smtClean="0"/>
            <a:t>Phân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loại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dựa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vào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câu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chủ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đề</a:t>
          </a:r>
          <a:endParaRPr lang="en-US" sz="2800" kern="1200" dirty="0"/>
        </a:p>
      </dsp:txBody>
      <dsp:txXfrm>
        <a:off x="3154254" y="1377773"/>
        <a:ext cx="2366788" cy="13400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7DD8C-627C-4457-8E02-9DC4212C54D7}">
      <dsp:nvSpPr>
        <dsp:cNvPr id="0" name=""/>
        <dsp:cNvSpPr/>
      </dsp:nvSpPr>
      <dsp:spPr>
        <a:xfrm rot="5400000">
          <a:off x="-248947" y="504771"/>
          <a:ext cx="1659648" cy="1161754"/>
        </a:xfrm>
        <a:prstGeom prst="chevron">
          <a:avLst/>
        </a:prstGeom>
        <a:solidFill>
          <a:srgbClr val="FFFF00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Kiến</a:t>
          </a:r>
          <a:r>
            <a:rPr lang="en-US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thức</a:t>
          </a:r>
          <a:endParaRPr lang="en-US" sz="2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0" y="836701"/>
        <a:ext cx="1161754" cy="497894"/>
      </dsp:txXfrm>
    </dsp:sp>
    <dsp:sp modelId="{50515138-9C60-4987-AAF6-3945CAB21C5B}">
      <dsp:nvSpPr>
        <dsp:cNvPr id="0" name=""/>
        <dsp:cNvSpPr/>
      </dsp:nvSpPr>
      <dsp:spPr>
        <a:xfrm rot="5400000">
          <a:off x="5181963" y="-4017264"/>
          <a:ext cx="1585095" cy="96255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800" kern="1200" dirty="0">
              <a:solidFill>
                <a:schemeClr val="dk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Củng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cố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đoạn văn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Khắc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sâu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mở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rộng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loại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biện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pháp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tu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tiếng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Việt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161754" y="80323"/>
        <a:ext cx="9548136" cy="1430339"/>
      </dsp:txXfrm>
    </dsp:sp>
    <dsp:sp modelId="{910C09A6-D26C-450B-B5DE-424A24468813}">
      <dsp:nvSpPr>
        <dsp:cNvPr id="0" name=""/>
        <dsp:cNvSpPr/>
      </dsp:nvSpPr>
      <dsp:spPr>
        <a:xfrm rot="5400000">
          <a:off x="-248947" y="2235891"/>
          <a:ext cx="1659648" cy="1161754"/>
        </a:xfrm>
        <a:prstGeom prst="chevron">
          <a:avLst/>
        </a:prstGeom>
        <a:solidFill>
          <a:srgbClr val="FFFF00"/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Kĩ</a:t>
          </a:r>
          <a:r>
            <a:rPr lang="en-US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năng</a:t>
          </a:r>
          <a:endParaRPr lang="en-US" sz="2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0" y="2567821"/>
        <a:ext cx="1161754" cy="497894"/>
      </dsp:txXfrm>
    </dsp:sp>
    <dsp:sp modelId="{52117CF3-9DD2-423A-908A-24DC36DCEBED}">
      <dsp:nvSpPr>
        <dsp:cNvPr id="0" name=""/>
        <dsp:cNvSpPr/>
      </dsp:nvSpPr>
      <dsp:spPr>
        <a:xfrm rot="5400000">
          <a:off x="5203734" y="-2286427"/>
          <a:ext cx="1541554" cy="96255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Sinh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viên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kĩ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năng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theo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kĩ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năng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xác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vấn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kĩ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năng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thuyết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SV </a:t>
          </a:r>
          <a:r>
            <a:rPr lang="fr-FR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vận</a:t>
          </a:r>
          <a:r>
            <a:rPr lang="fr-FR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fr-FR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fr-FR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ngôn</a:t>
          </a:r>
          <a:r>
            <a:rPr lang="fr-FR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ngữ</a:t>
          </a:r>
          <a:r>
            <a:rPr lang="fr-FR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fr-FR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fr-FR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fr-FR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tạo</a:t>
          </a:r>
          <a:r>
            <a:rPr lang="fr-FR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fr-FR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fr-FR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fr-FR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161754" y="1830805"/>
        <a:ext cx="9550262" cy="1391050"/>
      </dsp:txXfrm>
    </dsp:sp>
    <dsp:sp modelId="{A8D0B70C-8FBB-4BC9-A3C5-D9D2DEAC3A8C}">
      <dsp:nvSpPr>
        <dsp:cNvPr id="0" name=""/>
        <dsp:cNvSpPr/>
      </dsp:nvSpPr>
      <dsp:spPr>
        <a:xfrm rot="5400000">
          <a:off x="-248947" y="3779952"/>
          <a:ext cx="1659648" cy="1161754"/>
        </a:xfrm>
        <a:prstGeom prst="chevron">
          <a:avLst/>
        </a:prstGeom>
        <a:solidFill>
          <a:srgbClr val="FFFF00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Năng</a:t>
          </a:r>
          <a:r>
            <a:rPr lang="en-US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lực</a:t>
          </a:r>
          <a:r>
            <a:rPr lang="en-US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tự</a:t>
          </a:r>
          <a:r>
            <a:rPr lang="en-US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chủ</a:t>
          </a:r>
          <a:endParaRPr lang="en-US" sz="2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0" y="4111882"/>
        <a:ext cx="1161754" cy="497894"/>
      </dsp:txXfrm>
    </dsp:sp>
    <dsp:sp modelId="{EBBF2478-B72B-441B-903C-C3266298674B}">
      <dsp:nvSpPr>
        <dsp:cNvPr id="0" name=""/>
        <dsp:cNvSpPr/>
      </dsp:nvSpPr>
      <dsp:spPr>
        <a:xfrm rot="5400000">
          <a:off x="5025106" y="-339871"/>
          <a:ext cx="1898811" cy="96255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>
              <a:solidFill>
                <a:schemeClr val="dk1"/>
              </a:solidFill>
              <a:latin typeface="Times New Roman" pitchFamily="18" charset="0"/>
              <a:ea typeface="+mn-ea"/>
              <a:cs typeface="Times New Roman" pitchFamily="18" charset="0"/>
            </a:rPr>
            <a:t>Tích</a:t>
          </a:r>
          <a:r>
            <a:rPr lang="en-US" sz="2800" kern="1200" dirty="0">
              <a:solidFill>
                <a:schemeClr val="dk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chemeClr val="dk1"/>
              </a:solidFill>
              <a:latin typeface="Times New Roman" pitchFamily="18" charset="0"/>
              <a:ea typeface="+mn-ea"/>
              <a:cs typeface="Times New Roman" pitchFamily="18" charset="0"/>
            </a:rPr>
            <a:t>cực</a:t>
          </a:r>
          <a:r>
            <a:rPr lang="en-US" sz="2800" kern="1200" dirty="0">
              <a:solidFill>
                <a:schemeClr val="dk1"/>
              </a:solidFill>
              <a:latin typeface="Times New Roman" pitchFamily="18" charset="0"/>
              <a:ea typeface="+mn-ea"/>
              <a:cs typeface="Times New Roman" pitchFamily="18" charset="0"/>
            </a:rPr>
            <a:t>, </a:t>
          </a:r>
          <a:r>
            <a:rPr lang="en-US" sz="2800" kern="1200" dirty="0" err="1">
              <a:solidFill>
                <a:schemeClr val="dk1"/>
              </a:solidFill>
              <a:latin typeface="Times New Roman" pitchFamily="18" charset="0"/>
              <a:ea typeface="+mn-ea"/>
              <a:cs typeface="Times New Roman" pitchFamily="18" charset="0"/>
            </a:rPr>
            <a:t>chủ</a:t>
          </a:r>
          <a:r>
            <a:rPr lang="en-US" sz="2800" kern="1200" dirty="0">
              <a:solidFill>
                <a:schemeClr val="dk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chemeClr val="dk1"/>
              </a:solidFill>
              <a:latin typeface="Times New Roman" pitchFamily="18" charset="0"/>
              <a:ea typeface="+mn-ea"/>
              <a:cs typeface="Times New Roman" pitchFamily="18" charset="0"/>
            </a:rPr>
            <a:t>động</a:t>
          </a:r>
          <a:r>
            <a:rPr lang="en-US" sz="2800" kern="1200" dirty="0">
              <a:solidFill>
                <a:schemeClr val="dk1"/>
              </a:solidFill>
              <a:latin typeface="Times New Roman" pitchFamily="18" charset="0"/>
              <a:ea typeface="+mn-ea"/>
              <a:cs typeface="Times New Roman" pitchFamily="18" charset="0"/>
            </a:rPr>
            <a:t>, </a:t>
          </a:r>
          <a:r>
            <a:rPr lang="en-US" sz="2800" kern="1200" dirty="0" err="1">
              <a:solidFill>
                <a:schemeClr val="dk1"/>
              </a:solidFill>
              <a:latin typeface="Times New Roman" pitchFamily="18" charset="0"/>
              <a:ea typeface="+mn-ea"/>
              <a:cs typeface="Times New Roman" pitchFamily="18" charset="0"/>
            </a:rPr>
            <a:t>sáng</a:t>
          </a:r>
          <a:r>
            <a:rPr lang="en-US" sz="2800" kern="1200" dirty="0">
              <a:solidFill>
                <a:schemeClr val="dk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chemeClr val="dk1"/>
              </a:solidFill>
              <a:latin typeface="Times New Roman" pitchFamily="18" charset="0"/>
              <a:ea typeface="+mn-ea"/>
              <a:cs typeface="Times New Roman" pitchFamily="18" charset="0"/>
            </a:rPr>
            <a:t>tạo</a:t>
          </a:r>
          <a:r>
            <a:rPr lang="en-US" sz="2800" kern="1200" dirty="0">
              <a:solidFill>
                <a:schemeClr val="dk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chemeClr val="dk1"/>
              </a:solidFill>
              <a:latin typeface="Times New Roman" pitchFamily="18" charset="0"/>
              <a:ea typeface="+mn-ea"/>
              <a:cs typeface="Times New Roman" pitchFamily="18" charset="0"/>
            </a:rPr>
            <a:t>trong</a:t>
          </a:r>
          <a:r>
            <a:rPr lang="en-US" sz="2800" kern="1200" dirty="0">
              <a:solidFill>
                <a:schemeClr val="dk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chemeClr val="dk1"/>
              </a:solidFill>
              <a:latin typeface="Times New Roman" pitchFamily="18" charset="0"/>
              <a:ea typeface="+mn-ea"/>
              <a:cs typeface="Times New Roman" pitchFamily="18" charset="0"/>
            </a:rPr>
            <a:t>giờ</a:t>
          </a:r>
          <a:r>
            <a:rPr lang="en-US" sz="2800" kern="1200" dirty="0">
              <a:solidFill>
                <a:schemeClr val="dk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chemeClr val="dk1"/>
              </a:solidFill>
              <a:latin typeface="Times New Roman" pitchFamily="18" charset="0"/>
              <a:ea typeface="+mn-ea"/>
              <a:cs typeface="Times New Roman" pitchFamily="18" charset="0"/>
            </a:rPr>
            <a:t>học</a:t>
          </a:r>
          <a:r>
            <a:rPr lang="en-US" sz="2800" kern="1200" dirty="0" smtClean="0">
              <a:solidFill>
                <a:schemeClr val="dk1"/>
              </a:solidFill>
              <a:latin typeface="Times New Roman" pitchFamily="18" charset="0"/>
              <a:ea typeface="+mn-ea"/>
              <a:cs typeface="Times New Roman" pitchFamily="18" charset="0"/>
            </a:rPr>
            <a:t>.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Sinh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viên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cực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tự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tự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bồi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dưỡng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tiếng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Việt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chuẩn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mực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lòng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nghề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trẻ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tinh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thần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cầu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tiến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...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61755" y="3616172"/>
        <a:ext cx="9532822" cy="17134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7A4A1-0E27-48CC-8379-36AFAC678AFA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D1C53-2B78-439A-82F4-FDECFEA6A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90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CC3A8-FED9-4FD9-B271-CAABCA4CE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058FC0-34E9-49E2-A888-FD9F995A46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CF351-0488-46E9-A65A-2C55A8A08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0622-9D7B-46E7-8ED4-15891C8CD597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5C908-CBFB-43DF-9081-2B6B72E63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5A732-B5BA-4136-932D-A34DA8C5B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93FE-D606-4FA5-A177-6BE93F377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12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C08C-1BF8-4FE7-8CA2-8A86AB4D7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C4BA0E-41E9-40FA-BC13-D869629AE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05C96-8262-40E9-8F42-8B9D406F0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0622-9D7B-46E7-8ED4-15891C8CD597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F1E77-46A7-48C7-BFEF-878419DD7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12B10-1E01-46FA-9C70-35558CA8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93FE-D606-4FA5-A177-6BE93F377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33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F040AC-C45E-4E61-8E42-0910BEAB7F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DF9BD2-7D52-473F-B4E1-CEE93D9F50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15AFB-9414-42AC-BB45-241AD7EA1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0622-9D7B-46E7-8ED4-15891C8CD597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C8FF5-4CE4-4C9A-B735-76F336B4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82AEE-09D0-4930-845B-CF04FB2BB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93FE-D606-4FA5-A177-6BE93F377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64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FAE983-0B76-44B6-8A01-D7A552BE5C5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248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B1617A-0C11-4839-8DE3-FFBDC297711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669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4F8B06-6B15-47AC-8F78-E5EF2BDC456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425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308F22-9F85-4C74-A21D-419C6A62A5B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43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4292E7D-D48A-4F23-B780-86B8F7567C9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761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D0C70C-DDFE-4335-ADA6-E6E66AD7AD8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069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B54026-704D-480D-A145-E3314A145CD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68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645E57-879F-46E6-B925-6B521DB7CBC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841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6185A-0D77-4300-AB63-FFF8F7645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23DEB-8C62-4F83-9A37-7938445B6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F73A6-D9BF-44B4-B0DD-DE33262B5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0622-9D7B-46E7-8ED4-15891C8CD597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B165B-234B-4148-AA55-0A7AAB24F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29E1E-E994-4E9A-83D5-4D6ECDFE3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93FE-D606-4FA5-A177-6BE93F377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085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0B6CF0-5B3E-4368-9C0C-AC45AD97237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405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56B380-E2D4-493C-AFC3-5BF606584AB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0809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D866FB-C0F8-493A-938B-A060045FEB8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12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73E80-7E56-4266-A820-45785B3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EC40E9-6388-4301-83F1-1E4830180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BDA1D-19E6-4F2E-83E0-CB3755705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0622-9D7B-46E7-8ED4-15891C8CD597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27924-ECCF-4C2E-99F5-FC0E0AEC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32CD6-08EF-4788-A5C5-5885D4E81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93FE-D606-4FA5-A177-6BE93F377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81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E6372-2E17-4653-81BD-21D9550C4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1DA8F-54CA-45E3-9022-F7AEBD48DC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0C36BD-9974-4F12-B8B2-F43A6BDF3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8BDA4-120F-420D-8F32-CDFAEA4DD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0622-9D7B-46E7-8ED4-15891C8CD597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AC759-1BC0-43A8-BDBB-584DBF53B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4C38B-85D7-48D1-A64E-544EF753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93FE-D606-4FA5-A177-6BE93F377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09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CEEB4-D14A-4ADE-A684-1996DBE1F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35FD9-7157-4BF2-9112-243A016D4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0EFBC8-34B1-4B79-9EA9-27C1A76148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2A6A88-60D9-4E1A-94A7-B4985E1BBD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BF1AEB-0420-41E2-AFDC-5D5827E954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D49AD8-77A3-4D1C-93B7-28401F0D8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0622-9D7B-46E7-8ED4-15891C8CD597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C42D23-23A6-4A92-9662-4C0A1761D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626775-D371-4B95-B8E0-9C3399438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93FE-D606-4FA5-A177-6BE93F377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71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E5FCB-0521-4EA1-98A0-BC35FAFFE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642561-3EAE-43D0-B2BF-FD903B223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0622-9D7B-46E7-8ED4-15891C8CD597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716769-4F1C-4DB4-A956-34F0769C4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67B294-0661-49BB-BB03-F860F9617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93FE-D606-4FA5-A177-6BE93F377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333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F40FE4-96C0-49BA-87BE-5BE6A8B7F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0622-9D7B-46E7-8ED4-15891C8CD597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C3A7F7-DF1A-4538-A2DC-42532A237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6527A-C2A3-4428-A69B-C71E6696C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93FE-D606-4FA5-A177-6BE93F377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21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F7825-E169-4419-9E74-6BA14021B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8289C-6F17-420D-8DB5-1E5B274C7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77FA87-720C-4FEB-A1C3-ACC7F8D791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618465-5519-4DFC-9B7C-34C5FB275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0622-9D7B-46E7-8ED4-15891C8CD597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CDC7C2-958B-43C4-A271-BABC3D341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796B2-C1DA-413D-91F2-89270671A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93FE-D606-4FA5-A177-6BE93F377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89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F32B6-0276-4B3B-8AC0-C0CF96C42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FFF525-EDEF-4C7A-8290-90E85E75C6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C101AC-1346-49E5-A32D-AE30CBA1B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D30898-44B7-4795-B14A-8871D234A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0622-9D7B-46E7-8ED4-15891C8CD597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92C04E-2286-4AC9-8173-13527DA7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CE4846-8C64-4123-B561-3536BF8CE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93FE-D606-4FA5-A177-6BE93F377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01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642DDE-C852-4A27-9716-C4E58A85B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5917A-FAB7-4539-B2D8-A3EF063E0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5581F-CA5F-470C-B2D7-DB5623E897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C0622-9D7B-46E7-8ED4-15891C8CD597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B4E27-CDA6-4541-90B7-6B144DA35F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92B03-F37C-4928-99D1-45C359FD13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B93FE-D606-4FA5-A177-6BE93F377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7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62C8C4-82D0-42EB-845D-F710BC21A3A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41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cdspbacninh.edu.vn/images/banner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3039"/>
            <a:ext cx="12110720" cy="107780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520919" y="3046379"/>
            <a:ext cx="6248400" cy="381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Phùng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endParaRPr lang="en-US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GD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non</a:t>
            </a:r>
          </a:p>
          <a:p>
            <a:pPr>
              <a:lnSpc>
                <a:spcPct val="150000"/>
              </a:lnSpc>
            </a:pPr>
            <a:r>
              <a:rPr lang="vi-V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Lớp dạy: CĐMN 42C</a:t>
            </a:r>
          </a:p>
          <a:p>
            <a:pPr>
              <a:lnSpc>
                <a:spcPct val="150000"/>
              </a:lnSpc>
            </a:pPr>
            <a:r>
              <a:rPr lang="vi-V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Học phần: Tiếng Việt</a:t>
            </a:r>
          </a:p>
          <a:p>
            <a:pPr>
              <a:lnSpc>
                <a:spcPct val="150000"/>
              </a:lnSpc>
            </a:pPr>
            <a:r>
              <a:rPr lang="vi-V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Bài dạy: Thực hành về đoạn văn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39440" y="1476719"/>
            <a:ext cx="69779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NHIỆT LIỆT CHÀO 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endParaRPr lang="vi-VN" sz="3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vi-VN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QUÝ 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THẦY CÔ VỀ DỰ GIỜ!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82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Lưu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ý: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logic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  <a:p>
            <a:pPr algn="just">
              <a:buFontTx/>
              <a:buChar char="-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52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8677"/>
            <a:ext cx="10515600" cy="13822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non….”</a:t>
            </a:r>
          </a:p>
          <a:p>
            <a:pPr marL="0" indent="0">
              <a:buNone/>
            </a:pP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Nhóm là gì? những kỹ năng cần thiết để làm việc nhóm hiệu quả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720" y="4287520"/>
            <a:ext cx="3200400" cy="262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0" y="3239327"/>
            <a:ext cx="6096000" cy="28956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8" name="Picture 4" descr="Digit 18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84800"/>
            <a:ext cx="2794953" cy="124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-5080" y="0"/>
            <a:ext cx="12197080" cy="11277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– 5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355870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Đoạn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văn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en-US" sz="3200" dirty="0" err="1" smtClean="0"/>
              <a:t>Trong</a:t>
            </a:r>
            <a:r>
              <a:rPr lang="en-US" sz="3200" dirty="0" smtClean="0"/>
              <a:t> </a:t>
            </a:r>
            <a:r>
              <a:rPr lang="en-US" sz="3200" dirty="0" err="1" smtClean="0"/>
              <a:t>rất</a:t>
            </a:r>
            <a:r>
              <a:rPr lang="en-US" sz="3200" dirty="0" smtClean="0"/>
              <a:t> </a:t>
            </a:r>
            <a:r>
              <a:rPr lang="en-US" sz="3200" dirty="0" err="1" smtClean="0"/>
              <a:t>nhiều</a:t>
            </a:r>
            <a:r>
              <a:rPr lang="en-US" sz="3200" dirty="0" smtClean="0"/>
              <a:t> </a:t>
            </a:r>
            <a:r>
              <a:rPr lang="en-US" sz="3200" dirty="0" err="1" smtClean="0"/>
              <a:t>nghề</a:t>
            </a:r>
            <a:r>
              <a:rPr lang="en-US" sz="3200" dirty="0" smtClean="0"/>
              <a:t> </a:t>
            </a:r>
            <a:r>
              <a:rPr lang="en-US" sz="3200" dirty="0" err="1" smtClean="0"/>
              <a:t>được</a:t>
            </a:r>
            <a:r>
              <a:rPr lang="en-US" sz="3200" dirty="0" smtClean="0"/>
              <a:t> </a:t>
            </a:r>
            <a:r>
              <a:rPr lang="en-US" sz="3200" dirty="0" err="1" smtClean="0"/>
              <a:t>lựa</a:t>
            </a:r>
            <a:r>
              <a:rPr lang="en-US" sz="3200" dirty="0" smtClean="0"/>
              <a:t> </a:t>
            </a:r>
            <a:r>
              <a:rPr lang="en-US" sz="3200" dirty="0" err="1" smtClean="0"/>
              <a:t>chọn</a:t>
            </a:r>
            <a:r>
              <a:rPr lang="en-US" sz="3200" dirty="0" smtClean="0"/>
              <a:t>, </a:t>
            </a:r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yêu</a:t>
            </a:r>
            <a:r>
              <a:rPr lang="en-US" sz="3200" dirty="0" smtClean="0"/>
              <a:t> </a:t>
            </a:r>
            <a:r>
              <a:rPr lang="en-US" sz="3200" dirty="0" err="1" smtClean="0"/>
              <a:t>mến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lựa</a:t>
            </a:r>
            <a:r>
              <a:rPr lang="en-US" sz="3200" dirty="0" smtClean="0"/>
              <a:t> </a:t>
            </a:r>
            <a:r>
              <a:rPr lang="en-US" sz="3200" dirty="0" err="1" smtClean="0"/>
              <a:t>chọn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 </a:t>
            </a:r>
            <a:r>
              <a:rPr lang="en-US" sz="3200" dirty="0" err="1" smtClean="0"/>
              <a:t>cô</a:t>
            </a:r>
            <a:r>
              <a:rPr lang="en-US" sz="3200" dirty="0" smtClean="0"/>
              <a:t> </a:t>
            </a:r>
            <a:r>
              <a:rPr lang="en-US" sz="3200" dirty="0" err="1" smtClean="0"/>
              <a:t>giáo</a:t>
            </a:r>
            <a:r>
              <a:rPr lang="en-US" sz="3200" dirty="0" smtClean="0"/>
              <a:t> </a:t>
            </a:r>
            <a:r>
              <a:rPr lang="en-US" sz="3200" dirty="0" err="1" smtClean="0"/>
              <a:t>mầm</a:t>
            </a:r>
            <a:r>
              <a:rPr lang="en-US" sz="3200" dirty="0" smtClean="0"/>
              <a:t> non. </a:t>
            </a:r>
            <a:r>
              <a:rPr lang="en-US" sz="3200" dirty="0" err="1" smtClean="0"/>
              <a:t>Hàng</a:t>
            </a:r>
            <a:r>
              <a:rPr lang="en-US" sz="3200" dirty="0" smtClean="0"/>
              <a:t> </a:t>
            </a:r>
            <a:r>
              <a:rPr lang="en-US" sz="3200" dirty="0" err="1" smtClean="0"/>
              <a:t>ngày</a:t>
            </a:r>
            <a:r>
              <a:rPr lang="en-US" sz="3200" dirty="0" smtClean="0"/>
              <a:t>, </a:t>
            </a:r>
            <a:r>
              <a:rPr lang="en-US" sz="3200" dirty="0" err="1" smtClean="0"/>
              <a:t>được</a:t>
            </a:r>
            <a:r>
              <a:rPr lang="en-US" sz="3200" dirty="0" smtClean="0"/>
              <a:t> </a:t>
            </a:r>
            <a:r>
              <a:rPr lang="en-US" sz="3200" dirty="0" err="1" smtClean="0"/>
              <a:t>chăm</a:t>
            </a:r>
            <a:r>
              <a:rPr lang="en-US" sz="3200" dirty="0" smtClean="0"/>
              <a:t> </a:t>
            </a:r>
            <a:r>
              <a:rPr lang="en-US" sz="3200" dirty="0" err="1" smtClean="0"/>
              <a:t>chút</a:t>
            </a:r>
            <a:r>
              <a:rPr lang="en-US" sz="3200" dirty="0" smtClean="0"/>
              <a:t>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bé</a:t>
            </a:r>
            <a:r>
              <a:rPr lang="en-US" sz="3200" dirty="0" smtClean="0"/>
              <a:t>, </a:t>
            </a:r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càng</a:t>
            </a:r>
            <a:r>
              <a:rPr lang="en-US" sz="3200" dirty="0" smtClean="0"/>
              <a:t> </a:t>
            </a:r>
            <a:r>
              <a:rPr lang="en-US" sz="3200" dirty="0" err="1" smtClean="0"/>
              <a:t>cảm</a:t>
            </a:r>
            <a:r>
              <a:rPr lang="en-US" sz="3200" dirty="0" smtClean="0"/>
              <a:t> </a:t>
            </a:r>
            <a:r>
              <a:rPr lang="en-US" sz="3200" dirty="0" err="1" smtClean="0"/>
              <a:t>nhận</a:t>
            </a:r>
            <a:r>
              <a:rPr lang="en-US" sz="3200" dirty="0" smtClean="0"/>
              <a:t> </a:t>
            </a:r>
            <a:r>
              <a:rPr lang="en-US" sz="3200" dirty="0" err="1" smtClean="0"/>
              <a:t>được</a:t>
            </a:r>
            <a:r>
              <a:rPr lang="en-US" sz="3200" dirty="0" smtClean="0"/>
              <a:t> ý </a:t>
            </a:r>
            <a:r>
              <a:rPr lang="en-US" sz="3200" dirty="0" err="1" smtClean="0"/>
              <a:t>nghĩa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công</a:t>
            </a:r>
            <a:r>
              <a:rPr lang="en-US" sz="3200" dirty="0" smtClean="0"/>
              <a:t> </a:t>
            </a:r>
            <a:r>
              <a:rPr lang="en-US" sz="3200" dirty="0" err="1" smtClean="0"/>
              <a:t>việc</a:t>
            </a:r>
            <a:r>
              <a:rPr lang="en-US" sz="3200" dirty="0" smtClean="0"/>
              <a:t> </a:t>
            </a:r>
            <a:r>
              <a:rPr lang="en-US" sz="3200" dirty="0" err="1" smtClean="0"/>
              <a:t>này</a:t>
            </a:r>
            <a:r>
              <a:rPr lang="en-US" sz="3200" dirty="0" smtClean="0"/>
              <a:t>. </a:t>
            </a:r>
            <a:r>
              <a:rPr lang="en-US" sz="3200" dirty="0" err="1" smtClean="0"/>
              <a:t>Từng</a:t>
            </a:r>
            <a:r>
              <a:rPr lang="en-US" sz="3200" dirty="0" smtClean="0"/>
              <a:t> </a:t>
            </a:r>
            <a:r>
              <a:rPr lang="en-US" sz="3200" dirty="0" err="1" smtClean="0"/>
              <a:t>đôi</a:t>
            </a:r>
            <a:r>
              <a:rPr lang="en-US" sz="3200" dirty="0" smtClean="0"/>
              <a:t> </a:t>
            </a:r>
            <a:r>
              <a:rPr lang="en-US" sz="3200" dirty="0" err="1" smtClean="0"/>
              <a:t>mắt</a:t>
            </a:r>
            <a:r>
              <a:rPr lang="en-US" sz="3200" dirty="0" smtClean="0"/>
              <a:t> </a:t>
            </a:r>
            <a:r>
              <a:rPr lang="en-US" sz="3200" dirty="0" err="1" smtClean="0"/>
              <a:t>thơ</a:t>
            </a:r>
            <a:r>
              <a:rPr lang="en-US" sz="3200" dirty="0" smtClean="0"/>
              <a:t> </a:t>
            </a:r>
            <a:r>
              <a:rPr lang="en-US" sz="3200" dirty="0" err="1" smtClean="0"/>
              <a:t>ngây</a:t>
            </a:r>
            <a:r>
              <a:rPr lang="en-US" sz="3200" dirty="0" smtClean="0"/>
              <a:t>, </a:t>
            </a:r>
            <a:r>
              <a:rPr lang="en-US" sz="3200" dirty="0" err="1" smtClean="0"/>
              <a:t>từng</a:t>
            </a:r>
            <a:r>
              <a:rPr lang="en-US" sz="3200" dirty="0" smtClean="0"/>
              <a:t> </a:t>
            </a:r>
            <a:r>
              <a:rPr lang="en-US" sz="3200" dirty="0" err="1" smtClean="0"/>
              <a:t>nụ</a:t>
            </a:r>
            <a:r>
              <a:rPr lang="en-US" sz="3200" dirty="0" smtClean="0"/>
              <a:t> </a:t>
            </a:r>
            <a:r>
              <a:rPr lang="en-US" sz="3200" dirty="0" err="1" smtClean="0"/>
              <a:t>cười</a:t>
            </a:r>
            <a:r>
              <a:rPr lang="en-US" sz="3200" dirty="0" smtClean="0"/>
              <a:t> </a:t>
            </a:r>
            <a:r>
              <a:rPr lang="en-US" sz="3200" dirty="0" err="1" smtClean="0"/>
              <a:t>trong</a:t>
            </a:r>
            <a:r>
              <a:rPr lang="en-US" sz="3200" dirty="0" smtClean="0"/>
              <a:t> </a:t>
            </a:r>
            <a:r>
              <a:rPr lang="en-US" sz="3200" dirty="0" err="1" smtClean="0"/>
              <a:t>sáng</a:t>
            </a:r>
            <a:r>
              <a:rPr lang="en-US" sz="3200" dirty="0" smtClean="0"/>
              <a:t>, </a:t>
            </a:r>
            <a:r>
              <a:rPr lang="en-US" sz="3200" dirty="0" err="1" smtClean="0"/>
              <a:t>từng</a:t>
            </a:r>
            <a:r>
              <a:rPr lang="en-US" sz="3200" dirty="0" smtClean="0"/>
              <a:t> </a:t>
            </a:r>
            <a:r>
              <a:rPr lang="en-US" sz="3200" dirty="0" err="1" smtClean="0"/>
              <a:t>cái</a:t>
            </a:r>
            <a:r>
              <a:rPr lang="en-US" sz="3200" dirty="0" smtClean="0"/>
              <a:t> </a:t>
            </a:r>
            <a:r>
              <a:rPr lang="en-US" sz="3200" dirty="0" err="1" smtClean="0"/>
              <a:t>ôm</a:t>
            </a:r>
            <a:r>
              <a:rPr lang="en-US" sz="3200" dirty="0" smtClean="0"/>
              <a:t> </a:t>
            </a:r>
            <a:r>
              <a:rPr lang="en-US" sz="3200" dirty="0" err="1" smtClean="0"/>
              <a:t>ấp</a:t>
            </a:r>
            <a:r>
              <a:rPr lang="en-US" sz="3200" dirty="0" smtClean="0"/>
              <a:t> </a:t>
            </a:r>
            <a:r>
              <a:rPr lang="en-US" sz="3200" dirty="0" err="1" smtClean="0"/>
              <a:t>yêu</a:t>
            </a:r>
            <a:r>
              <a:rPr lang="en-US" sz="3200" dirty="0" smtClean="0"/>
              <a:t> </a:t>
            </a:r>
            <a:r>
              <a:rPr lang="en-US" sz="3200" dirty="0" err="1" smtClean="0"/>
              <a:t>thương</a:t>
            </a:r>
            <a:r>
              <a:rPr lang="en-US" sz="3200" dirty="0" smtClean="0"/>
              <a:t> </a:t>
            </a:r>
            <a:r>
              <a:rPr lang="en-US" sz="3200" dirty="0" err="1" smtClean="0"/>
              <a:t>như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 </a:t>
            </a:r>
            <a:r>
              <a:rPr lang="en-US" sz="3200" dirty="0" err="1" smtClean="0"/>
              <a:t>lực</a:t>
            </a:r>
            <a:r>
              <a:rPr lang="en-US" sz="3200" dirty="0" smtClean="0"/>
              <a:t> </a:t>
            </a:r>
            <a:r>
              <a:rPr lang="en-US" sz="3200" dirty="0" err="1" smtClean="0"/>
              <a:t>để</a:t>
            </a:r>
            <a:r>
              <a:rPr lang="en-US" sz="3200" dirty="0" smtClean="0"/>
              <a:t> </a:t>
            </a:r>
            <a:r>
              <a:rPr lang="en-US" sz="3200" dirty="0" err="1" smtClean="0"/>
              <a:t>mỗi</a:t>
            </a:r>
            <a:r>
              <a:rPr lang="en-US" sz="3200" dirty="0" smtClean="0"/>
              <a:t> </a:t>
            </a:r>
            <a:r>
              <a:rPr lang="en-US" sz="3200" dirty="0" err="1" smtClean="0"/>
              <a:t>giáo</a:t>
            </a:r>
            <a:r>
              <a:rPr lang="en-US" sz="3200" dirty="0" smtClean="0"/>
              <a:t> </a:t>
            </a:r>
            <a:r>
              <a:rPr lang="en-US" sz="3200" dirty="0" err="1" smtClean="0"/>
              <a:t>viên</a:t>
            </a:r>
            <a:r>
              <a:rPr lang="en-US" sz="3200" dirty="0" smtClean="0"/>
              <a:t> </a:t>
            </a:r>
            <a:r>
              <a:rPr lang="en-US" sz="3200" dirty="0" err="1" smtClean="0"/>
              <a:t>mầm</a:t>
            </a:r>
            <a:r>
              <a:rPr lang="en-US" sz="3200" dirty="0" smtClean="0"/>
              <a:t> non </a:t>
            </a:r>
            <a:r>
              <a:rPr lang="en-US" sz="3200" dirty="0" err="1" smtClean="0"/>
              <a:t>vượt</a:t>
            </a:r>
            <a:r>
              <a:rPr lang="en-US" sz="3200" dirty="0" smtClean="0"/>
              <a:t> qua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khó</a:t>
            </a:r>
            <a:r>
              <a:rPr lang="en-US" sz="3200" dirty="0" smtClean="0"/>
              <a:t> </a:t>
            </a:r>
            <a:r>
              <a:rPr lang="en-US" sz="3200" dirty="0" err="1" smtClean="0"/>
              <a:t>khăn</a:t>
            </a:r>
            <a:r>
              <a:rPr lang="en-US" sz="3200" dirty="0" smtClean="0"/>
              <a:t>, </a:t>
            </a:r>
            <a:r>
              <a:rPr lang="en-US" sz="3200" dirty="0" err="1" smtClean="0"/>
              <a:t>vất</a:t>
            </a:r>
            <a:r>
              <a:rPr lang="en-US" sz="3200" dirty="0" smtClean="0"/>
              <a:t> </a:t>
            </a:r>
            <a:r>
              <a:rPr lang="en-US" sz="3200" dirty="0" err="1" smtClean="0"/>
              <a:t>vả</a:t>
            </a:r>
            <a:r>
              <a:rPr lang="en-US" sz="3200" dirty="0" smtClean="0"/>
              <a:t>. </a:t>
            </a:r>
            <a:r>
              <a:rPr lang="en-US" sz="3200" dirty="0" err="1" smtClean="0"/>
              <a:t>Cô</a:t>
            </a:r>
            <a:r>
              <a:rPr lang="en-US" sz="3200" dirty="0" smtClean="0"/>
              <a:t> </a:t>
            </a:r>
            <a:r>
              <a:rPr lang="en-US" sz="3200" dirty="0" err="1" smtClean="0"/>
              <a:t>giáo</a:t>
            </a:r>
            <a:r>
              <a:rPr lang="en-US" sz="3200" dirty="0" smtClean="0"/>
              <a:t> </a:t>
            </a:r>
            <a:r>
              <a:rPr lang="en-US" sz="3200" dirty="0" err="1" smtClean="0"/>
              <a:t>mầm</a:t>
            </a:r>
            <a:r>
              <a:rPr lang="en-US" sz="3200" dirty="0" smtClean="0"/>
              <a:t> non </a:t>
            </a:r>
            <a:r>
              <a:rPr lang="en-US" sz="3200" dirty="0" err="1" smtClean="0"/>
              <a:t>là</a:t>
            </a:r>
            <a:r>
              <a:rPr lang="en-US" sz="3200" dirty="0" smtClean="0"/>
              <a:t>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người</a:t>
            </a:r>
            <a:r>
              <a:rPr lang="en-US" sz="3200" dirty="0" smtClean="0"/>
              <a:t> </a:t>
            </a:r>
            <a:r>
              <a:rPr lang="en-US" sz="3200" dirty="0" err="1" smtClean="0"/>
              <a:t>thầm</a:t>
            </a:r>
            <a:r>
              <a:rPr lang="en-US" sz="3200" dirty="0" smtClean="0"/>
              <a:t> </a:t>
            </a:r>
            <a:r>
              <a:rPr lang="en-US" sz="3200" dirty="0" err="1" smtClean="0"/>
              <a:t>lặng</a:t>
            </a:r>
            <a:r>
              <a:rPr lang="en-US" sz="3200" dirty="0" smtClean="0"/>
              <a:t> </a:t>
            </a:r>
            <a:r>
              <a:rPr lang="en-US" sz="3200" dirty="0" err="1" smtClean="0"/>
              <a:t>ươm</a:t>
            </a:r>
            <a:r>
              <a:rPr lang="en-US" sz="3200" dirty="0" smtClean="0"/>
              <a:t>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mầm</a:t>
            </a:r>
            <a:r>
              <a:rPr lang="en-US" sz="3200" dirty="0" smtClean="0"/>
              <a:t> </a:t>
            </a:r>
            <a:r>
              <a:rPr lang="en-US" sz="3200" dirty="0" err="1" smtClean="0"/>
              <a:t>xanh</a:t>
            </a:r>
            <a:r>
              <a:rPr lang="en-US" sz="3200" dirty="0" smtClean="0"/>
              <a:t> </a:t>
            </a:r>
            <a:r>
              <a:rPr lang="en-US" sz="3200" dirty="0" err="1" smtClean="0"/>
              <a:t>tương</a:t>
            </a:r>
            <a:r>
              <a:rPr lang="en-US" sz="3200" dirty="0" smtClean="0"/>
              <a:t> </a:t>
            </a:r>
            <a:r>
              <a:rPr lang="en-US" sz="3200" dirty="0" err="1" smtClean="0"/>
              <a:t>lai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đất</a:t>
            </a:r>
            <a:r>
              <a:rPr lang="en-US" sz="3200" dirty="0" smtClean="0"/>
              <a:t> </a:t>
            </a:r>
            <a:r>
              <a:rPr lang="en-US" sz="3200" dirty="0" err="1" smtClean="0"/>
              <a:t>nước</a:t>
            </a:r>
            <a:r>
              <a:rPr lang="en-US" sz="3200" dirty="0" smtClean="0"/>
              <a:t>. </a:t>
            </a:r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tự</a:t>
            </a:r>
            <a:r>
              <a:rPr lang="en-US" sz="3200" dirty="0" smtClean="0"/>
              <a:t> </a:t>
            </a:r>
            <a:r>
              <a:rPr lang="en-US" sz="3200" dirty="0" err="1" smtClean="0"/>
              <a:t>hào</a:t>
            </a:r>
            <a:r>
              <a:rPr lang="en-US" sz="3200" dirty="0" smtClean="0"/>
              <a:t> </a:t>
            </a:r>
            <a:r>
              <a:rPr lang="en-US" sz="3200" dirty="0" err="1" smtClean="0"/>
              <a:t>vì</a:t>
            </a:r>
            <a:r>
              <a:rPr lang="en-US" sz="3200" dirty="0" smtClean="0"/>
              <a:t> </a:t>
            </a:r>
            <a:r>
              <a:rPr lang="en-US" sz="3200" dirty="0" err="1" smtClean="0"/>
              <a:t>điều</a:t>
            </a:r>
            <a:r>
              <a:rPr lang="en-US" sz="3200" dirty="0" smtClean="0"/>
              <a:t> </a:t>
            </a:r>
            <a:r>
              <a:rPr lang="en-US" sz="3200" dirty="0" err="1" smtClean="0"/>
              <a:t>đó</a:t>
            </a:r>
            <a:r>
              <a:rPr lang="en-US" sz="3200" dirty="0" smtClean="0"/>
              <a:t>, </a:t>
            </a:r>
            <a:r>
              <a:rPr lang="en-US" sz="3200" dirty="0" err="1" smtClean="0"/>
              <a:t>tự</a:t>
            </a:r>
            <a:r>
              <a:rPr lang="en-US" sz="3200" dirty="0" smtClean="0"/>
              <a:t> </a:t>
            </a:r>
            <a:r>
              <a:rPr lang="en-US" sz="3200" dirty="0" err="1" smtClean="0"/>
              <a:t>hào</a:t>
            </a:r>
            <a:r>
              <a:rPr lang="en-US" sz="3200" dirty="0" smtClean="0"/>
              <a:t> </a:t>
            </a:r>
            <a:r>
              <a:rPr lang="en-US" sz="3200" dirty="0" err="1" smtClean="0"/>
              <a:t>vì</a:t>
            </a:r>
            <a:r>
              <a:rPr lang="en-US" sz="3200" dirty="0" smtClean="0"/>
              <a:t> </a:t>
            </a:r>
            <a:r>
              <a:rPr lang="en-US" sz="3200" dirty="0" err="1" smtClean="0"/>
              <a:t>đã</a:t>
            </a:r>
            <a:r>
              <a:rPr lang="en-US" sz="3200" dirty="0" smtClean="0"/>
              <a:t> </a:t>
            </a:r>
            <a:r>
              <a:rPr lang="en-US" sz="3200" dirty="0" err="1" smtClean="0"/>
              <a:t>nắm</a:t>
            </a:r>
            <a:r>
              <a:rPr lang="en-US" sz="3200" dirty="0" smtClean="0"/>
              <a:t> </a:t>
            </a:r>
            <a:r>
              <a:rPr lang="en-US" sz="3200" dirty="0" err="1" smtClean="0"/>
              <a:t>tay</a:t>
            </a:r>
            <a:r>
              <a:rPr lang="en-US" sz="3200" dirty="0" smtClean="0"/>
              <a:t>, </a:t>
            </a:r>
            <a:r>
              <a:rPr lang="en-US" sz="3200" dirty="0" err="1" smtClean="0"/>
              <a:t>dìu</a:t>
            </a:r>
            <a:r>
              <a:rPr lang="en-US" sz="3200" dirty="0" smtClean="0"/>
              <a:t> </a:t>
            </a:r>
            <a:r>
              <a:rPr lang="en-US" sz="3200" dirty="0" err="1" smtClean="0"/>
              <a:t>dắt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bước</a:t>
            </a:r>
            <a:r>
              <a:rPr lang="en-US" sz="3200" dirty="0" smtClean="0"/>
              <a:t> </a:t>
            </a:r>
            <a:r>
              <a:rPr lang="en-US" sz="3200" dirty="0" err="1" smtClean="0"/>
              <a:t>đi</a:t>
            </a:r>
            <a:r>
              <a:rPr lang="en-US" sz="3200" dirty="0" smtClean="0"/>
              <a:t>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bước</a:t>
            </a:r>
            <a:r>
              <a:rPr lang="en-US" sz="3200" dirty="0" smtClean="0"/>
              <a:t> </a:t>
            </a:r>
            <a:r>
              <a:rPr lang="en-US" sz="3200" dirty="0" err="1" smtClean="0"/>
              <a:t>đầu</a:t>
            </a:r>
            <a:r>
              <a:rPr lang="en-US" sz="3200" dirty="0" smtClean="0"/>
              <a:t> </a:t>
            </a:r>
            <a:r>
              <a:rPr lang="en-US" sz="3200" dirty="0" err="1" smtClean="0"/>
              <a:t>đời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1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660400" y="365125"/>
            <a:ext cx="10871200" cy="3139440"/>
          </a:xfrm>
          <a:prstGeom prst="flowChartAlternateProcess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Bài </a:t>
            </a:r>
            <a:r>
              <a:rPr lang="en-US" sz="3600" dirty="0" err="1" smtClean="0">
                <a:solidFill>
                  <a:schemeClr val="tx1"/>
                </a:solidFill>
              </a:rPr>
              <a:t>tập</a:t>
            </a:r>
            <a:r>
              <a:rPr lang="en-US" sz="3600" dirty="0" smtClean="0">
                <a:solidFill>
                  <a:schemeClr val="tx1"/>
                </a:solidFill>
              </a:rPr>
              <a:t> 3: </a:t>
            </a:r>
            <a:r>
              <a:rPr lang="en-US" sz="3600" dirty="0" err="1" smtClean="0">
                <a:solidFill>
                  <a:schemeClr val="tx1"/>
                </a:solidFill>
              </a:rPr>
              <a:t>Viết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một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đoạn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văn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từ</a:t>
            </a:r>
            <a:r>
              <a:rPr lang="en-US" sz="3600" dirty="0" smtClean="0">
                <a:solidFill>
                  <a:schemeClr val="tx1"/>
                </a:solidFill>
              </a:rPr>
              <a:t> 5 – 7 </a:t>
            </a:r>
            <a:r>
              <a:rPr lang="en-US" sz="3600" dirty="0" err="1" smtClean="0">
                <a:solidFill>
                  <a:schemeClr val="tx1"/>
                </a:solidFill>
              </a:rPr>
              <a:t>câu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theo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chủ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đề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tự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chọn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có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sử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dụng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các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biện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pháp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tu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từ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đã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học</a:t>
            </a:r>
            <a:r>
              <a:rPr lang="en-US" sz="3600" dirty="0" smtClean="0">
                <a:solidFill>
                  <a:schemeClr val="tx1"/>
                </a:solidFill>
              </a:rPr>
              <a:t>.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3076" name="Picture 4" descr="Vector Cậu Bé Đang Ngồi Học Bài - Free.Vector6.c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961" y="3504565"/>
            <a:ext cx="3831748" cy="323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46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8547"/>
            <a:ext cx="10515600" cy="936043"/>
          </a:xfrm>
        </p:spPr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Huyên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smtClean="0"/>
              <a:t>	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27850" y="-1826541"/>
            <a:ext cx="5839324" cy="1152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0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4444"/>
            <a:ext cx="10515600" cy="773084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Đoạn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văn</a:t>
            </a:r>
            <a:r>
              <a:rPr lang="en-US" dirty="0" smtClean="0">
                <a:solidFill>
                  <a:srgbClr val="C00000"/>
                </a:solidFill>
              </a:rPr>
              <a:t> 2 (</a:t>
            </a:r>
            <a:r>
              <a:rPr lang="en-US" dirty="0" err="1" smtClean="0">
                <a:solidFill>
                  <a:srgbClr val="C00000"/>
                </a:solidFill>
              </a:rPr>
              <a:t>Nguyễn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Thị</a:t>
            </a:r>
            <a:r>
              <a:rPr lang="en-US" dirty="0" smtClean="0">
                <a:solidFill>
                  <a:srgbClr val="C00000"/>
                </a:solidFill>
              </a:rPr>
              <a:t> Minh </a:t>
            </a:r>
            <a:r>
              <a:rPr lang="en-US" dirty="0" err="1" smtClean="0">
                <a:solidFill>
                  <a:srgbClr val="C00000"/>
                </a:solidFill>
              </a:rPr>
              <a:t>Anh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1811"/>
            <a:ext cx="10515600" cy="4725152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	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20244" y="-1542706"/>
            <a:ext cx="5918661" cy="1088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4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4303" y="1478747"/>
            <a:ext cx="10933044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E9A71BB-D83D-4D66-9D00-65DD9D962D92}"/>
              </a:ext>
            </a:extLst>
          </p:cNvPr>
          <p:cNvSpPr txBox="1"/>
          <p:nvPr/>
        </p:nvSpPr>
        <p:spPr>
          <a:xfrm>
            <a:off x="2661314" y="199375"/>
            <a:ext cx="64140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24A757B-4597-46FD-B515-DADEE108B933}"/>
              </a:ext>
            </a:extLst>
          </p:cNvPr>
          <p:cNvSpPr txBox="1"/>
          <p:nvPr/>
        </p:nvSpPr>
        <p:spPr>
          <a:xfrm>
            <a:off x="3997656" y="1581660"/>
            <a:ext cx="4196688" cy="52322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C9050B1-6041-4E28-9B44-EE65B8F17B3C}"/>
              </a:ext>
            </a:extLst>
          </p:cNvPr>
          <p:cNvSpPr txBox="1"/>
          <p:nvPr/>
        </p:nvSpPr>
        <p:spPr>
          <a:xfrm>
            <a:off x="759762" y="4053276"/>
            <a:ext cx="2940820" cy="2308324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dung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59EEDF8-75F2-49AB-9B2D-723E68B4FC1B}"/>
              </a:ext>
            </a:extLst>
          </p:cNvPr>
          <p:cNvSpPr txBox="1"/>
          <p:nvPr/>
        </p:nvSpPr>
        <p:spPr>
          <a:xfrm>
            <a:off x="4940091" y="4102481"/>
            <a:ext cx="2364826" cy="175432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E2FF9B5-AF44-4EC4-892B-09B361BEBC22}"/>
              </a:ext>
            </a:extLst>
          </p:cNvPr>
          <p:cNvCxnSpPr>
            <a:cxnSpLocks/>
            <a:stCxn id="48" idx="2"/>
            <a:endCxn id="49" idx="0"/>
          </p:cNvCxnSpPr>
          <p:nvPr/>
        </p:nvCxnSpPr>
        <p:spPr>
          <a:xfrm flipH="1">
            <a:off x="2230172" y="2104880"/>
            <a:ext cx="3865828" cy="19483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A61E4A6-5C6B-4E24-B0CA-EFB1371B247F}"/>
              </a:ext>
            </a:extLst>
          </p:cNvPr>
          <p:cNvCxnSpPr>
            <a:cxnSpLocks/>
            <a:stCxn id="48" idx="2"/>
            <a:endCxn id="50" idx="0"/>
          </p:cNvCxnSpPr>
          <p:nvPr/>
        </p:nvCxnSpPr>
        <p:spPr>
          <a:xfrm>
            <a:off x="6096000" y="2104880"/>
            <a:ext cx="26504" cy="199760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82861FEE-6592-43FD-845F-3059566E4040}"/>
              </a:ext>
            </a:extLst>
          </p:cNvPr>
          <p:cNvSpPr txBox="1"/>
          <p:nvPr/>
        </p:nvSpPr>
        <p:spPr>
          <a:xfrm>
            <a:off x="8952029" y="4053276"/>
            <a:ext cx="2069827" cy="2308324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DDF3CF9-C361-4271-808A-22CE88C4BAF2}"/>
              </a:ext>
            </a:extLst>
          </p:cNvPr>
          <p:cNvCxnSpPr>
            <a:cxnSpLocks/>
            <a:stCxn id="48" idx="2"/>
            <a:endCxn id="53" idx="0"/>
          </p:cNvCxnSpPr>
          <p:nvPr/>
        </p:nvCxnSpPr>
        <p:spPr>
          <a:xfrm>
            <a:off x="6096000" y="2104880"/>
            <a:ext cx="3890943" cy="19483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63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7644" y="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782657"/>
              </p:ext>
            </p:extLst>
          </p:nvPr>
        </p:nvGraphicFramePr>
        <p:xfrm>
          <a:off x="0" y="762000"/>
          <a:ext cx="12064621" cy="5883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1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3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243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51877">
                <a:tc>
                  <a:txBody>
                    <a:bodyPr/>
                    <a:lstStyle/>
                    <a:p>
                      <a:pPr marR="3111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27380" algn="l"/>
                        </a:tabLst>
                      </a:pPr>
                      <a:r>
                        <a:rPr lang="en-US" sz="2400" b="1" i="1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i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TT</a:t>
                      </a:r>
                      <a:endParaRPr lang="en-US" sz="2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27380" algn="l"/>
                        </a:tabLst>
                      </a:pPr>
                      <a:r>
                        <a:rPr lang="en-US" sz="2400" b="1" i="1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lang="en-US" sz="2400" b="1" i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vụ</a:t>
                      </a:r>
                      <a:endParaRPr lang="en-US" sz="2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27380" algn="l"/>
                        </a:tabLst>
                      </a:pPr>
                      <a:r>
                        <a:rPr lang="en-US" sz="2400" b="1" i="1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b="1" i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cầu</a:t>
                      </a:r>
                      <a:endParaRPr lang="en-US" sz="2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27380" algn="l"/>
                        </a:tabLst>
                      </a:pPr>
                      <a:r>
                        <a:rPr lang="en-US" sz="2400" b="1" i="1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400" b="1" i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liệu</a:t>
                      </a:r>
                      <a:endParaRPr lang="en-US" sz="2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9726">
                <a:tc>
                  <a:txBody>
                    <a:bodyPr/>
                    <a:lstStyle/>
                    <a:p>
                      <a:pPr marR="31115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27380" algn="l"/>
                        </a:tabLst>
                      </a:pP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24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Văn bản 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Khái niệm về văn bản</a:t>
                      </a:r>
                      <a:endParaRPr lang="en-US" sz="24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fr-FR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fr-FR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fr-FR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fr-FR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fr-FR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2400" b="0" i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cương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giảng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41 - 42</a:t>
                      </a:r>
                    </a:p>
                    <a:p>
                      <a:pPr marL="34290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 (</a:t>
                      </a:r>
                      <a:r>
                        <a:rPr lang="en-US" sz="24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2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94 – 96)</a:t>
                      </a:r>
                    </a:p>
                    <a:p>
                      <a:pPr marL="34290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4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 (</a:t>
                      </a:r>
                      <a:r>
                        <a:rPr lang="en-US" sz="24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2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321 – 325)</a:t>
                      </a:r>
                      <a:endParaRPr lang="en-US" sz="2400" b="0" i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8157">
                <a:tc>
                  <a:txBody>
                    <a:bodyPr/>
                    <a:lstStyle/>
                    <a:p>
                      <a:pPr marR="31115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27380" algn="l"/>
                        </a:tabLst>
                      </a:pPr>
                      <a:r>
                        <a:rPr lang="en-US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Ôn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tập</a:t>
                      </a:r>
                      <a:endParaRPr lang="en-US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Ôn</a:t>
                      </a:r>
                      <a:r>
                        <a:rPr lang="en-US" sz="2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2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chương</a:t>
                      </a:r>
                      <a:endParaRPr lang="en-US" sz="24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0" i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Tài</a:t>
                      </a:r>
                      <a:r>
                        <a:rPr lang="en-US" sz="2400" b="0" i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liệu</a:t>
                      </a:r>
                      <a:r>
                        <a:rPr lang="en-US" sz="2400" b="0" i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học</a:t>
                      </a:r>
                      <a:r>
                        <a:rPr lang="en-US" sz="2400" b="0" i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tập</a:t>
                      </a:r>
                      <a:r>
                        <a:rPr lang="en-US" sz="2400" b="0" i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số</a:t>
                      </a:r>
                      <a:r>
                        <a:rPr lang="en-US" sz="2400" b="0" i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1, 2 </a:t>
                      </a:r>
                      <a:r>
                        <a:rPr lang="en-US" sz="2400" b="0" i="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và</a:t>
                      </a:r>
                      <a:r>
                        <a:rPr lang="en-US" sz="2400" b="0" i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Đề</a:t>
                      </a:r>
                      <a:r>
                        <a:rPr lang="en-US" sz="2400" b="0" i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cương</a:t>
                      </a:r>
                      <a:r>
                        <a:rPr lang="en-US" sz="2400" b="0" i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bài</a:t>
                      </a:r>
                      <a:r>
                        <a:rPr lang="en-US" sz="2400" b="0" i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giảng</a:t>
                      </a:r>
                      <a:endParaRPr lang="en-US" sz="2400" b="0" i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388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107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1053737" y="788126"/>
            <a:ext cx="9601199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i="1" kern="10" dirty="0" smtClean="0">
                <a:ln w="63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pt-BR" sz="3600" i="1" kern="10" dirty="0">
                <a:ln w="63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thành cảm </a:t>
            </a:r>
            <a:r>
              <a:rPr lang="pt-BR" sz="3600" i="1" kern="10" dirty="0" smtClean="0">
                <a:ln w="63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ơn!</a:t>
            </a:r>
            <a:endParaRPr lang="en-US" sz="3600" i="1" kern="10" dirty="0">
              <a:ln w="6350">
                <a:solidFill>
                  <a:srgbClr val="0000FF"/>
                </a:solidFill>
                <a:round/>
                <a:headEnd/>
                <a:tailEnd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65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6779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Kiểm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tự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học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</a:rPr>
              <a:t>Hỏi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nhanh</a:t>
            </a:r>
            <a:r>
              <a:rPr lang="en-US" b="1" dirty="0" smtClean="0">
                <a:solidFill>
                  <a:srgbClr val="FF0000"/>
                </a:solidFill>
              </a:rPr>
              <a:t> – </a:t>
            </a:r>
            <a:r>
              <a:rPr lang="en-US" b="1" dirty="0" err="1" smtClean="0">
                <a:solidFill>
                  <a:srgbClr val="FF0000"/>
                </a:solidFill>
              </a:rPr>
              <a:t>Đáp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gọn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470990"/>
            <a:ext cx="4366591" cy="14312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1. </a:t>
            </a:r>
            <a:r>
              <a:rPr lang="en-US" sz="3200" dirty="0" err="1" smtClean="0">
                <a:solidFill>
                  <a:schemeClr val="tx1"/>
                </a:solidFill>
              </a:rPr>
              <a:t>Chức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năng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của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đoạn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văn</a:t>
            </a:r>
            <a:r>
              <a:rPr lang="en-US" sz="3200" dirty="0" smtClean="0">
                <a:solidFill>
                  <a:schemeClr val="tx1"/>
                </a:solidFill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04791" y="2650541"/>
            <a:ext cx="6149009" cy="35264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Là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đơn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vị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trực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tiếp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cấu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thành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nên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văn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bản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838181" y="1463881"/>
            <a:ext cx="4366591" cy="14306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2. </a:t>
            </a:r>
            <a:r>
              <a:rPr lang="en-US" sz="3200" dirty="0" err="1" smtClean="0">
                <a:solidFill>
                  <a:schemeClr val="tx1"/>
                </a:solidFill>
              </a:rPr>
              <a:t>Đơn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vị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trực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tiếp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cấu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thành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đoạn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văn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là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gì</a:t>
            </a:r>
            <a:r>
              <a:rPr lang="en-US" sz="3200" dirty="0" smtClean="0">
                <a:solidFill>
                  <a:schemeClr val="tx1"/>
                </a:solidFill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04789" y="2649294"/>
            <a:ext cx="6149009" cy="35264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Đoạn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văn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được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tạo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thành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từ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một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câu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hoặc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một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số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câu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9" name="Content Placeholder 16"/>
          <p:cNvSpPr txBox="1">
            <a:spLocks/>
          </p:cNvSpPr>
          <p:nvPr/>
        </p:nvSpPr>
        <p:spPr>
          <a:xfrm>
            <a:off x="838162" y="1462634"/>
            <a:ext cx="4366591" cy="14306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3. </a:t>
            </a:r>
            <a:r>
              <a:rPr lang="en-US" sz="3200" dirty="0" err="1" smtClean="0">
                <a:solidFill>
                  <a:schemeClr val="tx1"/>
                </a:solidFill>
              </a:rPr>
              <a:t>Đặc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điểm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về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hình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thức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của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đoạn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văn</a:t>
            </a:r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04787" y="2649294"/>
            <a:ext cx="6149009" cy="35264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Mở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đầu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bằng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chữ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viết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hoa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lùi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vào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đầu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dòng</a:t>
            </a:r>
            <a:r>
              <a:rPr lang="en-US" sz="3200" dirty="0" smtClean="0">
                <a:solidFill>
                  <a:schemeClr val="tx1"/>
                </a:solidFill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</a:rPr>
              <a:t>Kết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thúc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bằng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dấu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câu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dùng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để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ngắt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đoạn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1" name="Content Placeholder 16"/>
          <p:cNvSpPr txBox="1">
            <a:spLocks/>
          </p:cNvSpPr>
          <p:nvPr/>
        </p:nvSpPr>
        <p:spPr>
          <a:xfrm>
            <a:off x="838162" y="1461043"/>
            <a:ext cx="4366591" cy="14306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4. </a:t>
            </a:r>
            <a:r>
              <a:rPr lang="en-US" sz="3200" dirty="0" err="1" smtClean="0">
                <a:solidFill>
                  <a:schemeClr val="tx1"/>
                </a:solidFill>
              </a:rPr>
              <a:t>Đặc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điểm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về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nội</a:t>
            </a:r>
            <a:r>
              <a:rPr lang="en-US" sz="3200" dirty="0" smtClean="0">
                <a:solidFill>
                  <a:schemeClr val="tx1"/>
                </a:solidFill>
              </a:rPr>
              <a:t> dung?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04787" y="2648047"/>
            <a:ext cx="6149009" cy="352642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</a:rPr>
              <a:t>Diễn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đạt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tương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đối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trọn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vẹn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một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nội</a:t>
            </a:r>
            <a:r>
              <a:rPr lang="en-US" sz="3200" dirty="0" smtClean="0">
                <a:solidFill>
                  <a:schemeClr val="tx1"/>
                </a:solidFill>
              </a:rPr>
              <a:t> dung (</a:t>
            </a:r>
            <a:r>
              <a:rPr lang="en-US" sz="3200" dirty="0" err="1" smtClean="0">
                <a:solidFill>
                  <a:schemeClr val="tx1"/>
                </a:solidFill>
              </a:rPr>
              <a:t>chủ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đề</a:t>
            </a:r>
            <a:r>
              <a:rPr lang="en-US" sz="32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3" name="Content Placeholder 16"/>
          <p:cNvSpPr txBox="1">
            <a:spLocks/>
          </p:cNvSpPr>
          <p:nvPr/>
        </p:nvSpPr>
        <p:spPr>
          <a:xfrm>
            <a:off x="838162" y="1481560"/>
            <a:ext cx="4366591" cy="14306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5. </a:t>
            </a:r>
            <a:r>
              <a:rPr lang="en-US" sz="3200" dirty="0" err="1" smtClean="0">
                <a:solidFill>
                  <a:schemeClr val="bg1"/>
                </a:solidFill>
              </a:rPr>
              <a:t>Phân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loại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theo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cấu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trúc</a:t>
            </a:r>
            <a:r>
              <a:rPr lang="en-US" sz="3200" dirty="0" smtClean="0">
                <a:solidFill>
                  <a:schemeClr val="bg1"/>
                </a:solidFill>
              </a:rPr>
              <a:t>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04787" y="2652132"/>
            <a:ext cx="6149009" cy="352642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US" sz="3200" dirty="0" err="1" smtClean="0">
                <a:solidFill>
                  <a:schemeClr val="bg1"/>
                </a:solidFill>
              </a:rPr>
              <a:t>Đoạn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văn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diễn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dịch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solidFill>
                  <a:schemeClr val="bg1"/>
                </a:solidFill>
              </a:rPr>
              <a:t>Đoạn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văn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quy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nạp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solidFill>
                  <a:schemeClr val="bg1"/>
                </a:solidFill>
              </a:rPr>
              <a:t>Đoạn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văn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phối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hợp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solidFill>
                  <a:schemeClr val="bg1"/>
                </a:solidFill>
              </a:rPr>
              <a:t>Đoạn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văn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móc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xích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solidFill>
                  <a:schemeClr val="bg1"/>
                </a:solidFill>
              </a:rPr>
              <a:t>Đoạn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văn</a:t>
            </a:r>
            <a:r>
              <a:rPr lang="en-US" sz="3200" dirty="0" smtClean="0">
                <a:solidFill>
                  <a:schemeClr val="bg1"/>
                </a:solidFill>
              </a:rPr>
              <a:t> song </a:t>
            </a:r>
            <a:r>
              <a:rPr lang="en-US" sz="3200" dirty="0" err="1" smtClean="0">
                <a:solidFill>
                  <a:schemeClr val="bg1"/>
                </a:solidFill>
              </a:rPr>
              <a:t>song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solidFill>
                  <a:schemeClr val="bg1"/>
                </a:solidFill>
              </a:rPr>
              <a:t>Đoạn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văn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tối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giản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25" name="Content Placeholder 16"/>
          <p:cNvSpPr txBox="1">
            <a:spLocks/>
          </p:cNvSpPr>
          <p:nvPr/>
        </p:nvSpPr>
        <p:spPr>
          <a:xfrm>
            <a:off x="838162" y="1474451"/>
            <a:ext cx="4366591" cy="143061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>
                <a:solidFill>
                  <a:schemeClr val="bg1"/>
                </a:solidFill>
              </a:rPr>
              <a:t>6</a:t>
            </a:r>
            <a:r>
              <a:rPr lang="en-US" sz="3200" dirty="0" smtClean="0">
                <a:solidFill>
                  <a:schemeClr val="bg1"/>
                </a:solidFill>
              </a:rPr>
              <a:t>. </a:t>
            </a:r>
            <a:r>
              <a:rPr lang="en-US" sz="3200" dirty="0" err="1" smtClean="0">
                <a:solidFill>
                  <a:schemeClr val="bg1"/>
                </a:solidFill>
              </a:rPr>
              <a:t>Phân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loại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theo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câu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chủ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đề</a:t>
            </a:r>
            <a:r>
              <a:rPr lang="en-US" sz="3200" dirty="0" smtClean="0">
                <a:solidFill>
                  <a:schemeClr val="bg1"/>
                </a:solidFill>
              </a:rPr>
              <a:t>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04783" y="2654970"/>
            <a:ext cx="6149009" cy="352642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US" sz="3600" dirty="0" err="1" smtClean="0">
                <a:solidFill>
                  <a:schemeClr val="bg1"/>
                </a:solidFill>
              </a:rPr>
              <a:t>Đoạn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văn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có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câu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chủ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đề</a:t>
            </a:r>
            <a:endParaRPr lang="en-US" sz="3600" dirty="0" smtClean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3600" dirty="0" err="1" smtClean="0">
                <a:solidFill>
                  <a:schemeClr val="bg1"/>
                </a:solidFill>
              </a:rPr>
              <a:t>Đoạn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văn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không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có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câu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chủ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đề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23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6" grpId="0" animBg="1"/>
      <p:bldP spid="16" grpId="1" animBg="1"/>
      <p:bldP spid="17" grpId="0" animBg="1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2" grpId="0" animBg="1"/>
      <p:bldP spid="22" grpId="1" animBg="1"/>
      <p:bldP spid="23" grpId="0" animBg="1"/>
      <p:bldP spid="24" grpId="0" animBg="1"/>
      <p:bldP spid="24" grpId="1" animBg="1"/>
      <p:bldP spid="25" grpId="0" animBg="1"/>
      <p:bldP spid="26" grpId="0" animBg="1"/>
      <p:bldP spid="2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4129282"/>
              </p:ext>
            </p:extLst>
          </p:nvPr>
        </p:nvGraphicFramePr>
        <p:xfrm>
          <a:off x="-998375" y="503852"/>
          <a:ext cx="13650686" cy="6354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55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4732" y="846138"/>
            <a:ext cx="7235542" cy="5554662"/>
          </a:xfrm>
        </p:spPr>
        <p:txBody>
          <a:bodyPr/>
          <a:lstStyle/>
          <a:p>
            <a:pPr algn="ctr">
              <a:buFontTx/>
              <a:buNone/>
            </a:pPr>
            <a:endParaRPr lang="en-US" altLang="en-US" sz="800" dirty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r>
              <a:rPr lang="en-US" altLang="en-US" sz="7200" dirty="0" err="1" smtClean="0">
                <a:solidFill>
                  <a:srgbClr val="FF0000"/>
                </a:solidFill>
              </a:rPr>
              <a:t>Tiết</a:t>
            </a:r>
            <a:r>
              <a:rPr lang="en-US" altLang="en-US" sz="7200" dirty="0" smtClean="0">
                <a:solidFill>
                  <a:srgbClr val="FF0000"/>
                </a:solidFill>
              </a:rPr>
              <a:t> 36: </a:t>
            </a:r>
            <a:r>
              <a:rPr lang="vi-VN" altLang="en-US" sz="7200" dirty="0" smtClean="0">
                <a:solidFill>
                  <a:srgbClr val="FF0000"/>
                </a:solidFill>
              </a:rPr>
              <a:t>THỰC HÀNH VỀ ĐOẠN</a:t>
            </a:r>
            <a:r>
              <a:rPr lang="en-US" altLang="en-US" sz="7200" dirty="0" smtClean="0">
                <a:solidFill>
                  <a:srgbClr val="FF0000"/>
                </a:solidFill>
              </a:rPr>
              <a:t>                </a:t>
            </a:r>
            <a:r>
              <a:rPr lang="vi-VN" altLang="en-US" sz="7200" dirty="0" smtClean="0">
                <a:solidFill>
                  <a:srgbClr val="FF0000"/>
                </a:solidFill>
              </a:rPr>
              <a:t> VĂN</a:t>
            </a:r>
            <a:endParaRPr lang="en-US" alt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93239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1068" y="1628274"/>
            <a:ext cx="3918011" cy="1997242"/>
          </a:xfrm>
          <a:prstGeom prst="ellipse">
            <a:avLst/>
          </a:prstGeom>
          <a:solidFill>
            <a:srgbClr val="FF0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5905845" y="360947"/>
            <a:ext cx="4010436" cy="1709736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4794428" y="2314238"/>
            <a:ext cx="3783724" cy="1797194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vựng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3376863" y="4325964"/>
            <a:ext cx="5057965" cy="2155047"/>
          </a:xfrm>
          <a:prstGeom prst="flowChartTerminator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Curved Connector 9"/>
          <p:cNvCxnSpPr>
            <a:cxnSpLocks/>
            <a:stCxn id="2" idx="6"/>
            <a:endCxn id="5" idx="1"/>
          </p:cNvCxnSpPr>
          <p:nvPr/>
        </p:nvCxnSpPr>
        <p:spPr>
          <a:xfrm>
            <a:off x="4069079" y="2626895"/>
            <a:ext cx="725349" cy="585940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cxnSpLocks/>
            <a:stCxn id="2" idx="6"/>
            <a:endCxn id="4" idx="1"/>
          </p:cNvCxnSpPr>
          <p:nvPr/>
        </p:nvCxnSpPr>
        <p:spPr>
          <a:xfrm flipV="1">
            <a:off x="4069079" y="1215815"/>
            <a:ext cx="1836766" cy="1411080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hape 13"/>
          <p:cNvCxnSpPr>
            <a:stCxn id="2" idx="6"/>
            <a:endCxn id="6" idx="1"/>
          </p:cNvCxnSpPr>
          <p:nvPr/>
        </p:nvCxnSpPr>
        <p:spPr>
          <a:xfrm flipH="1">
            <a:off x="3376863" y="2626895"/>
            <a:ext cx="692216" cy="2776593"/>
          </a:xfrm>
          <a:prstGeom prst="curvedConnector5">
            <a:avLst>
              <a:gd name="adj1" fmla="val -33024"/>
              <a:gd name="adj2" fmla="val 48579"/>
              <a:gd name="adj3" fmla="val 133024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6" idx="3"/>
            <a:endCxn id="6" idx="3"/>
          </p:cNvCxnSpPr>
          <p:nvPr/>
        </p:nvCxnSpPr>
        <p:spPr>
          <a:xfrm>
            <a:off x="8434828" y="540348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8650927" y="3527652"/>
            <a:ext cx="0" cy="30446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cxnSpLocks/>
          </p:cNvCxnSpPr>
          <p:nvPr/>
        </p:nvCxnSpPr>
        <p:spPr>
          <a:xfrm>
            <a:off x="8699955" y="6198054"/>
            <a:ext cx="2673898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cxnSpLocks/>
          </p:cNvCxnSpPr>
          <p:nvPr/>
        </p:nvCxnSpPr>
        <p:spPr>
          <a:xfrm>
            <a:off x="8650927" y="4741785"/>
            <a:ext cx="2660402" cy="143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8650927" y="3946209"/>
            <a:ext cx="2660402" cy="156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cxnSpLocks/>
          </p:cNvCxnSpPr>
          <p:nvPr/>
        </p:nvCxnSpPr>
        <p:spPr>
          <a:xfrm flipV="1">
            <a:off x="8650927" y="5497512"/>
            <a:ext cx="2660402" cy="39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8650927" y="4078916"/>
            <a:ext cx="3596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699955" y="4788214"/>
            <a:ext cx="2865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8788476" y="5674834"/>
            <a:ext cx="3141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809A02-5458-472C-8721-5F0D35BDCBCB}"/>
              </a:ext>
            </a:extLst>
          </p:cNvPr>
          <p:cNvSpPr txBox="1"/>
          <p:nvPr/>
        </p:nvSpPr>
        <p:spPr>
          <a:xfrm>
            <a:off x="8721472" y="3435529"/>
            <a:ext cx="3171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iệt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982632"/>
              </p:ext>
            </p:extLst>
          </p:nvPr>
        </p:nvGraphicFramePr>
        <p:xfrm>
          <a:off x="0" y="-776"/>
          <a:ext cx="4773724" cy="1248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3724">
                  <a:extLst>
                    <a:ext uri="{9D8B030D-6E8A-4147-A177-3AD203B41FA5}">
                      <a16:colId xmlns:a16="http://schemas.microsoft.com/office/drawing/2014/main" val="3085237713"/>
                    </a:ext>
                  </a:extLst>
                </a:gridCol>
              </a:tblGrid>
              <a:tr h="1248442">
                <a:tc>
                  <a:txBody>
                    <a:bodyPr/>
                    <a:lstStyle/>
                    <a:p>
                      <a:endParaRPr lang="vi-VN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vi-VN" sz="4400" dirty="0" smtClean="0">
                          <a:solidFill>
                            <a:schemeClr val="bg1"/>
                          </a:solidFill>
                        </a:rPr>
                        <a:t>  Vị</a:t>
                      </a:r>
                      <a:r>
                        <a:rPr lang="vi-VN" sz="4400" baseline="0" dirty="0" smtClean="0">
                          <a:solidFill>
                            <a:schemeClr val="bg1"/>
                          </a:solidFill>
                        </a:rPr>
                        <a:t> trí bài học</a:t>
                      </a:r>
                      <a:endParaRPr lang="en-US" sz="4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87937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94" grpId="0"/>
      <p:bldP spid="95" grpId="0"/>
      <p:bldP spid="9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0759" y="214604"/>
            <a:ext cx="716902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MỤC TIÊU BÀI HỌC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8429618"/>
              </p:ext>
            </p:extLst>
          </p:nvPr>
        </p:nvGraphicFramePr>
        <p:xfrm>
          <a:off x="821635" y="1298713"/>
          <a:ext cx="10787269" cy="5559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00989" y="2077453"/>
            <a:ext cx="7932822" cy="254267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 smtClean="0"/>
              <a:t>NỘI DUNG THỰC HÀNH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343392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391" y="0"/>
            <a:ext cx="11873948" cy="762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en-US" altLang="en-US" sz="3600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36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 smtClean="0"/>
              <a:t>(1)</a:t>
            </a:r>
            <a:r>
              <a:rPr lang="en-US" altLang="en-US" sz="3600" dirty="0" err="1" smtClean="0"/>
              <a:t>Hành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trình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vượt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thác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của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cá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hồi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thực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sự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gian</a:t>
            </a:r>
            <a:r>
              <a:rPr lang="en-US" altLang="en-US" sz="3600" dirty="0" smtClean="0"/>
              <a:t> nan.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3600" dirty="0" smtClean="0"/>
          </a:p>
          <a:p>
            <a:pPr>
              <a:lnSpc>
                <a:spcPct val="80000"/>
              </a:lnSpc>
            </a:pPr>
            <a:r>
              <a:rPr lang="en-US" altLang="en-US" sz="3600" dirty="0"/>
              <a:t>(2)</a:t>
            </a:r>
            <a:r>
              <a:rPr lang="en-US" altLang="en-US" sz="3600" dirty="0" err="1"/>
              <a:t>Tiếng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nước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xối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gầm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vang</a:t>
            </a:r>
            <a:r>
              <a:rPr lang="en-US" altLang="en-US" sz="3600" dirty="0"/>
              <a:t>. </a:t>
            </a:r>
            <a:endParaRPr lang="en-US" altLang="en-US" sz="3600" dirty="0" smtClean="0"/>
          </a:p>
          <a:p>
            <a:pPr>
              <a:lnSpc>
                <a:spcPct val="80000"/>
              </a:lnSpc>
            </a:pPr>
            <a:endParaRPr lang="en-US" altLang="en-US" sz="36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 smtClean="0"/>
              <a:t>(3)</a:t>
            </a:r>
            <a:r>
              <a:rPr lang="en-US" altLang="en-US" sz="3600" dirty="0" err="1" smtClean="0"/>
              <a:t>Mặt</a:t>
            </a:r>
            <a:r>
              <a:rPr lang="en-US" altLang="en-US" sz="3600" dirty="0" smtClean="0"/>
              <a:t> </a:t>
            </a:r>
            <a:r>
              <a:rPr lang="en-US" altLang="en-US" sz="3600" dirty="0" err="1"/>
              <a:t>trời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vừa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nhô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lên</a:t>
            </a:r>
            <a:r>
              <a:rPr lang="en-US" altLang="en-US" sz="3600" dirty="0"/>
              <a:t>. </a:t>
            </a:r>
            <a:endParaRPr lang="en-US" altLang="en-US" sz="3600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36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 smtClean="0"/>
              <a:t>(4)</a:t>
            </a:r>
            <a:r>
              <a:rPr lang="en-US" altLang="en-US" sz="3600" dirty="0" err="1" smtClean="0"/>
              <a:t>Dòng</a:t>
            </a:r>
            <a:r>
              <a:rPr lang="en-US" altLang="en-US" sz="3600" dirty="0" smtClean="0"/>
              <a:t> </a:t>
            </a:r>
            <a:r>
              <a:rPr lang="en-US" altLang="en-US" sz="3600" dirty="0" err="1"/>
              <a:t>thác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óng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ánh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sáng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rực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dưới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nắng</a:t>
            </a:r>
            <a:r>
              <a:rPr lang="en-US" altLang="en-US" sz="3600" dirty="0"/>
              <a:t>. </a:t>
            </a:r>
            <a:endParaRPr lang="en-US" altLang="en-US" sz="3600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36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 smtClean="0"/>
              <a:t>(5)</a:t>
            </a:r>
            <a:r>
              <a:rPr lang="en-US" altLang="en-US" sz="3600" dirty="0" err="1" smtClean="0"/>
              <a:t>Những</a:t>
            </a:r>
            <a:r>
              <a:rPr lang="en-US" altLang="en-US" sz="3600" dirty="0" smtClean="0"/>
              <a:t> </a:t>
            </a:r>
            <a:r>
              <a:rPr lang="en-US" altLang="en-US" sz="3600" dirty="0"/>
              <a:t>con </a:t>
            </a:r>
            <a:r>
              <a:rPr lang="en-US" altLang="en-US" sz="3600" dirty="0" err="1"/>
              <a:t>cá</a:t>
            </a:r>
            <a:r>
              <a:rPr lang="en-US" altLang="en-US" sz="3600" dirty="0"/>
              <a:t> </a:t>
            </a:r>
            <a:r>
              <a:rPr lang="en-US" altLang="en-US" sz="3600" dirty="0" err="1"/>
              <a:t>hồi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lấy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đà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lao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vút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như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chim</a:t>
            </a:r>
            <a:r>
              <a:rPr lang="en-US" altLang="en-US" sz="3600" dirty="0" smtClean="0"/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3600" dirty="0" smtClean="0"/>
          </a:p>
          <a:p>
            <a:pPr>
              <a:lnSpc>
                <a:spcPct val="80000"/>
              </a:lnSpc>
            </a:pPr>
            <a:r>
              <a:rPr lang="en-US" altLang="en-US" sz="3600" dirty="0"/>
              <a:t>(6)</a:t>
            </a:r>
            <a:r>
              <a:rPr lang="en-US" altLang="en-US" sz="3600" dirty="0" err="1"/>
              <a:t>Đàn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cá</a:t>
            </a:r>
            <a:r>
              <a:rPr lang="en-US" altLang="en-US" sz="3600" dirty="0"/>
              <a:t> </a:t>
            </a:r>
            <a:r>
              <a:rPr lang="en-US" altLang="en-US" sz="3600" dirty="0" err="1"/>
              <a:t>hồi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lần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lượt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vượt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thác</a:t>
            </a:r>
            <a:r>
              <a:rPr lang="en-US" altLang="en-US" sz="3600" dirty="0"/>
              <a:t> an </a:t>
            </a:r>
            <a:r>
              <a:rPr lang="en-US" altLang="en-US" sz="3600" dirty="0" err="1"/>
              <a:t>toàn</a:t>
            </a:r>
            <a:r>
              <a:rPr lang="en-US" altLang="en-US" sz="3600" dirty="0"/>
              <a:t>. </a:t>
            </a:r>
            <a:endParaRPr lang="en-US" altLang="en-US" sz="3600" dirty="0" smtClean="0"/>
          </a:p>
          <a:p>
            <a:pPr>
              <a:lnSpc>
                <a:spcPct val="80000"/>
              </a:lnSpc>
            </a:pPr>
            <a:endParaRPr lang="en-US" altLang="en-US" sz="36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 smtClean="0"/>
              <a:t>(7)</a:t>
            </a:r>
            <a:r>
              <a:rPr lang="en-US" altLang="en-US" sz="3600" dirty="0" err="1" smtClean="0"/>
              <a:t>Chúng</a:t>
            </a:r>
            <a:r>
              <a:rPr lang="en-US" altLang="en-US" sz="3600" dirty="0" smtClean="0"/>
              <a:t> </a:t>
            </a:r>
            <a:r>
              <a:rPr lang="en-US" altLang="en-US" sz="3600" dirty="0" err="1"/>
              <a:t>xé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toạc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màn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mưa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thác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trắng</a:t>
            </a:r>
            <a:r>
              <a:rPr lang="en-US" altLang="en-US" sz="3600" dirty="0"/>
              <a:t>. </a:t>
            </a:r>
            <a:endParaRPr lang="en-US" altLang="en-US" sz="3600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3600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36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812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buFontTx/>
              <a:buNone/>
            </a:pPr>
            <a:endParaRPr lang="en-US" altLang="en-US" sz="4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348960" y="11314747"/>
            <a:ext cx="2804160" cy="1259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Digit 12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965" y="5318124"/>
            <a:ext cx="2956035" cy="153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4DD838-9C36-447F-A483-8BA8D1ACDCFE}"/>
              </a:ext>
            </a:extLst>
          </p:cNvPr>
          <p:cNvSpPr txBox="1"/>
          <p:nvPr/>
        </p:nvSpPr>
        <p:spPr>
          <a:xfrm>
            <a:off x="695741" y="457201"/>
            <a:ext cx="11251094" cy="43273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endParaRPr lang="en-US" altLang="en-US" sz="8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en-US" altLang="en-US" sz="4800" dirty="0" smtClean="0"/>
              <a:t>   (</a:t>
            </a:r>
            <a:r>
              <a:rPr lang="en-US" altLang="en-US" sz="4800" dirty="0"/>
              <a:t>1)</a:t>
            </a:r>
            <a:r>
              <a:rPr lang="en-US" altLang="en-US" sz="4800" dirty="0" err="1"/>
              <a:t>Hành</a:t>
            </a:r>
            <a:r>
              <a:rPr lang="en-US" altLang="en-US" sz="4800" dirty="0"/>
              <a:t> </a:t>
            </a:r>
            <a:r>
              <a:rPr lang="en-US" altLang="en-US" sz="4800" dirty="0" err="1"/>
              <a:t>trình</a:t>
            </a:r>
            <a:r>
              <a:rPr lang="en-US" altLang="en-US" sz="4800" dirty="0"/>
              <a:t> </a:t>
            </a:r>
            <a:r>
              <a:rPr lang="en-US" altLang="en-US" sz="4800" dirty="0" err="1"/>
              <a:t>vượt</a:t>
            </a:r>
            <a:r>
              <a:rPr lang="en-US" altLang="en-US" sz="4800" dirty="0"/>
              <a:t> </a:t>
            </a:r>
            <a:r>
              <a:rPr lang="en-US" altLang="en-US" sz="4800" dirty="0" err="1"/>
              <a:t>thác</a:t>
            </a:r>
            <a:r>
              <a:rPr lang="en-US" altLang="en-US" sz="4800" dirty="0"/>
              <a:t> </a:t>
            </a:r>
            <a:r>
              <a:rPr lang="en-US" altLang="en-US" sz="4800" dirty="0" err="1"/>
              <a:t>của</a:t>
            </a:r>
            <a:r>
              <a:rPr lang="en-US" altLang="en-US" sz="4800" dirty="0"/>
              <a:t> </a:t>
            </a:r>
            <a:r>
              <a:rPr lang="en-US" altLang="en-US" sz="4800" dirty="0" err="1" smtClean="0"/>
              <a:t>cá</a:t>
            </a:r>
            <a:r>
              <a:rPr lang="en-US" altLang="en-US" sz="4800" dirty="0" smtClean="0"/>
              <a:t> </a:t>
            </a:r>
            <a:r>
              <a:rPr lang="en-US" altLang="en-US" sz="4800" dirty="0" err="1"/>
              <a:t>hồi</a:t>
            </a:r>
            <a:r>
              <a:rPr lang="en-US" altLang="en-US" sz="4800" dirty="0"/>
              <a:t> </a:t>
            </a:r>
            <a:r>
              <a:rPr lang="en-US" altLang="en-US" sz="4800" dirty="0" err="1"/>
              <a:t>thực</a:t>
            </a:r>
            <a:r>
              <a:rPr lang="en-US" altLang="en-US" sz="4800" dirty="0"/>
              <a:t> </a:t>
            </a:r>
            <a:r>
              <a:rPr lang="en-US" altLang="en-US" sz="4800" dirty="0" err="1"/>
              <a:t>sự</a:t>
            </a:r>
            <a:r>
              <a:rPr lang="en-US" altLang="en-US" sz="4800" dirty="0"/>
              <a:t> </a:t>
            </a:r>
            <a:r>
              <a:rPr lang="en-US" altLang="en-US" sz="4800" dirty="0" err="1"/>
              <a:t>gian</a:t>
            </a:r>
            <a:r>
              <a:rPr lang="en-US" altLang="en-US" sz="4800" dirty="0"/>
              <a:t> </a:t>
            </a:r>
            <a:r>
              <a:rPr lang="en-US" altLang="en-US" sz="4800" dirty="0" smtClean="0"/>
              <a:t>nan.(3)</a:t>
            </a:r>
            <a:r>
              <a:rPr lang="en-US" altLang="en-US" sz="4800" dirty="0" err="1" smtClean="0"/>
              <a:t>Mặt</a:t>
            </a:r>
            <a:r>
              <a:rPr lang="en-US" altLang="en-US" sz="4800" dirty="0" smtClean="0"/>
              <a:t> </a:t>
            </a:r>
            <a:r>
              <a:rPr lang="en-US" altLang="en-US" sz="4800" dirty="0" err="1" smtClean="0"/>
              <a:t>trời</a:t>
            </a:r>
            <a:r>
              <a:rPr lang="en-US" altLang="en-US" sz="4800" dirty="0" smtClean="0"/>
              <a:t> </a:t>
            </a:r>
            <a:r>
              <a:rPr lang="en-US" altLang="en-US" sz="4800" dirty="0" err="1" smtClean="0"/>
              <a:t>vừa</a:t>
            </a:r>
            <a:r>
              <a:rPr lang="en-US" altLang="en-US" sz="4800" dirty="0" smtClean="0"/>
              <a:t> </a:t>
            </a:r>
            <a:r>
              <a:rPr lang="en-US" altLang="en-US" sz="4800" dirty="0" err="1" smtClean="0"/>
              <a:t>nhô</a:t>
            </a:r>
            <a:r>
              <a:rPr lang="en-US" altLang="en-US" sz="4800" dirty="0" smtClean="0"/>
              <a:t> </a:t>
            </a:r>
            <a:r>
              <a:rPr lang="en-US" altLang="en-US" sz="4800" dirty="0" err="1" smtClean="0"/>
              <a:t>lên</a:t>
            </a:r>
            <a:r>
              <a:rPr lang="en-US" altLang="en-US" sz="4800" dirty="0" smtClean="0"/>
              <a:t>. (4)</a:t>
            </a:r>
            <a:r>
              <a:rPr lang="en-US" altLang="en-US" sz="4800" dirty="0" err="1" smtClean="0"/>
              <a:t>Dòng</a:t>
            </a:r>
            <a:r>
              <a:rPr lang="en-US" altLang="en-US" sz="4800" dirty="0" smtClean="0"/>
              <a:t> </a:t>
            </a:r>
            <a:r>
              <a:rPr lang="en-US" altLang="en-US" sz="4800" dirty="0" err="1" smtClean="0"/>
              <a:t>thác</a:t>
            </a:r>
            <a:r>
              <a:rPr lang="en-US" altLang="en-US" sz="4800" dirty="0" smtClean="0"/>
              <a:t> </a:t>
            </a:r>
            <a:r>
              <a:rPr lang="en-US" altLang="en-US" sz="4800" dirty="0" err="1" smtClean="0"/>
              <a:t>óng</a:t>
            </a:r>
            <a:r>
              <a:rPr lang="en-US" altLang="en-US" sz="4800" dirty="0" smtClean="0"/>
              <a:t> </a:t>
            </a:r>
            <a:r>
              <a:rPr lang="en-US" altLang="en-US" sz="4800" dirty="0" err="1" smtClean="0"/>
              <a:t>ánh</a:t>
            </a:r>
            <a:r>
              <a:rPr lang="en-US" altLang="en-US" sz="4800" dirty="0" smtClean="0"/>
              <a:t> </a:t>
            </a:r>
            <a:r>
              <a:rPr lang="en-US" altLang="en-US" sz="4800" dirty="0" err="1" smtClean="0"/>
              <a:t>sáng</a:t>
            </a:r>
            <a:r>
              <a:rPr lang="en-US" altLang="en-US" sz="4800" dirty="0" smtClean="0"/>
              <a:t> </a:t>
            </a:r>
            <a:r>
              <a:rPr lang="en-US" altLang="en-US" sz="4800" dirty="0" err="1" smtClean="0"/>
              <a:t>rực</a:t>
            </a:r>
            <a:r>
              <a:rPr lang="en-US" altLang="en-US" sz="4800" dirty="0" smtClean="0"/>
              <a:t> </a:t>
            </a:r>
            <a:r>
              <a:rPr lang="en-US" altLang="en-US" sz="4800" dirty="0" err="1" smtClean="0"/>
              <a:t>dưới</a:t>
            </a:r>
            <a:r>
              <a:rPr lang="en-US" altLang="en-US" sz="4800" dirty="0" smtClean="0"/>
              <a:t> </a:t>
            </a:r>
            <a:r>
              <a:rPr lang="en-US" altLang="en-US" sz="4800" dirty="0" err="1" smtClean="0"/>
              <a:t>nắng</a:t>
            </a:r>
            <a:r>
              <a:rPr lang="en-US" altLang="en-US" sz="4800" dirty="0" smtClean="0"/>
              <a:t>. (2)</a:t>
            </a:r>
            <a:r>
              <a:rPr lang="en-US" altLang="en-US" sz="4800" dirty="0" err="1" smtClean="0"/>
              <a:t>Tiếng</a:t>
            </a:r>
            <a:r>
              <a:rPr lang="en-US" altLang="en-US" sz="4800" dirty="0" smtClean="0"/>
              <a:t> </a:t>
            </a:r>
            <a:r>
              <a:rPr lang="en-US" altLang="en-US" sz="4800" dirty="0" err="1" smtClean="0"/>
              <a:t>nước</a:t>
            </a:r>
            <a:r>
              <a:rPr lang="en-US" altLang="en-US" sz="4800" dirty="0" smtClean="0"/>
              <a:t> </a:t>
            </a:r>
            <a:r>
              <a:rPr lang="en-US" altLang="en-US" sz="4800" dirty="0" err="1" smtClean="0"/>
              <a:t>xối</a:t>
            </a:r>
            <a:r>
              <a:rPr lang="en-US" altLang="en-US" sz="4800" dirty="0" smtClean="0"/>
              <a:t> </a:t>
            </a:r>
            <a:r>
              <a:rPr lang="en-US" altLang="en-US" sz="4800" dirty="0" err="1" smtClean="0"/>
              <a:t>gầm</a:t>
            </a:r>
            <a:r>
              <a:rPr lang="en-US" altLang="en-US" sz="4800" dirty="0" smtClean="0"/>
              <a:t> </a:t>
            </a:r>
            <a:r>
              <a:rPr lang="en-US" altLang="en-US" sz="4800" dirty="0" err="1" smtClean="0"/>
              <a:t>vang</a:t>
            </a:r>
            <a:r>
              <a:rPr lang="en-US" altLang="en-US" sz="4800" dirty="0" smtClean="0"/>
              <a:t>. (5)</a:t>
            </a:r>
            <a:r>
              <a:rPr lang="en-US" altLang="en-US" sz="4800" dirty="0" err="1" smtClean="0"/>
              <a:t>Những</a:t>
            </a:r>
            <a:r>
              <a:rPr lang="en-US" altLang="en-US" sz="4800" dirty="0" smtClean="0"/>
              <a:t> con </a:t>
            </a:r>
            <a:r>
              <a:rPr lang="en-US" altLang="en-US" sz="4800" dirty="0" err="1" smtClean="0"/>
              <a:t>cá</a:t>
            </a:r>
            <a:r>
              <a:rPr lang="en-US" altLang="en-US" sz="4800" dirty="0" smtClean="0"/>
              <a:t> </a:t>
            </a:r>
            <a:r>
              <a:rPr lang="en-US" altLang="en-US" sz="4800" dirty="0" err="1" smtClean="0"/>
              <a:t>hồi</a:t>
            </a:r>
            <a:r>
              <a:rPr lang="en-US" altLang="en-US" sz="4800" dirty="0" smtClean="0"/>
              <a:t> </a:t>
            </a:r>
            <a:r>
              <a:rPr lang="en-US" altLang="en-US" sz="4800" dirty="0" err="1" smtClean="0"/>
              <a:t>lấy</a:t>
            </a:r>
            <a:r>
              <a:rPr lang="en-US" altLang="en-US" sz="4800" dirty="0" smtClean="0"/>
              <a:t> </a:t>
            </a:r>
            <a:r>
              <a:rPr lang="en-US" altLang="en-US" sz="4800" dirty="0" err="1" smtClean="0"/>
              <a:t>đà</a:t>
            </a:r>
            <a:r>
              <a:rPr lang="en-US" altLang="en-US" sz="4800" dirty="0" smtClean="0"/>
              <a:t> </a:t>
            </a:r>
            <a:r>
              <a:rPr lang="en-US" altLang="en-US" sz="4800" dirty="0" err="1" smtClean="0"/>
              <a:t>lao</a:t>
            </a:r>
            <a:r>
              <a:rPr lang="en-US" altLang="en-US" sz="4800" dirty="0" smtClean="0"/>
              <a:t> </a:t>
            </a:r>
            <a:r>
              <a:rPr lang="en-US" altLang="en-US" sz="4800" dirty="0" err="1" smtClean="0"/>
              <a:t>vút</a:t>
            </a:r>
            <a:r>
              <a:rPr lang="en-US" altLang="en-US" sz="4800" dirty="0" smtClean="0"/>
              <a:t> </a:t>
            </a:r>
            <a:r>
              <a:rPr lang="en-US" altLang="en-US" sz="4800" dirty="0" err="1" smtClean="0"/>
              <a:t>như</a:t>
            </a:r>
            <a:r>
              <a:rPr lang="en-US" altLang="en-US" sz="4800" dirty="0" smtClean="0"/>
              <a:t> </a:t>
            </a:r>
            <a:r>
              <a:rPr lang="en-US" altLang="en-US" sz="4800" dirty="0" err="1" smtClean="0"/>
              <a:t>chim</a:t>
            </a:r>
            <a:r>
              <a:rPr lang="en-US" altLang="en-US" sz="4800" dirty="0" smtClean="0"/>
              <a:t>. (7)</a:t>
            </a:r>
            <a:r>
              <a:rPr lang="en-US" altLang="en-US" sz="4800" dirty="0" err="1" smtClean="0"/>
              <a:t>Chúng</a:t>
            </a:r>
            <a:r>
              <a:rPr lang="en-US" altLang="en-US" sz="4800" dirty="0" smtClean="0"/>
              <a:t> </a:t>
            </a:r>
            <a:r>
              <a:rPr lang="en-US" altLang="en-US" sz="4800" dirty="0" err="1" smtClean="0"/>
              <a:t>xé</a:t>
            </a:r>
            <a:r>
              <a:rPr lang="en-US" altLang="en-US" sz="4800" dirty="0" smtClean="0"/>
              <a:t> </a:t>
            </a:r>
            <a:r>
              <a:rPr lang="en-US" altLang="en-US" sz="4800" dirty="0" err="1" smtClean="0"/>
              <a:t>toạc</a:t>
            </a:r>
            <a:r>
              <a:rPr lang="en-US" altLang="en-US" sz="4800" dirty="0" smtClean="0"/>
              <a:t> </a:t>
            </a:r>
            <a:r>
              <a:rPr lang="en-US" altLang="en-US" sz="4800" dirty="0" err="1" smtClean="0"/>
              <a:t>màn</a:t>
            </a:r>
            <a:r>
              <a:rPr lang="en-US" altLang="en-US" sz="4800" dirty="0" smtClean="0"/>
              <a:t> </a:t>
            </a:r>
            <a:r>
              <a:rPr lang="en-US" altLang="en-US" sz="4800" dirty="0" err="1" smtClean="0"/>
              <a:t>mưa</a:t>
            </a:r>
            <a:r>
              <a:rPr lang="en-US" altLang="en-US" sz="4800" dirty="0" smtClean="0"/>
              <a:t> </a:t>
            </a:r>
            <a:r>
              <a:rPr lang="en-US" altLang="en-US" sz="4800" dirty="0" err="1" smtClean="0"/>
              <a:t>thác</a:t>
            </a:r>
            <a:r>
              <a:rPr lang="en-US" altLang="en-US" sz="4800" dirty="0" smtClean="0"/>
              <a:t> </a:t>
            </a:r>
            <a:r>
              <a:rPr lang="en-US" altLang="en-US" sz="4800" dirty="0" err="1" smtClean="0"/>
              <a:t>trắng</a:t>
            </a:r>
            <a:r>
              <a:rPr lang="en-US" altLang="en-US" sz="4800" dirty="0" smtClean="0"/>
              <a:t>. (6)</a:t>
            </a:r>
            <a:r>
              <a:rPr lang="en-US" altLang="en-US" sz="4800" dirty="0" err="1" smtClean="0"/>
              <a:t>Đàn</a:t>
            </a:r>
            <a:r>
              <a:rPr lang="en-US" altLang="en-US" sz="4800" dirty="0" smtClean="0"/>
              <a:t> </a:t>
            </a:r>
            <a:r>
              <a:rPr lang="en-US" altLang="en-US" sz="4800" dirty="0" err="1" smtClean="0"/>
              <a:t>cá</a:t>
            </a:r>
            <a:r>
              <a:rPr lang="en-US" altLang="en-US" sz="4800" dirty="0" smtClean="0"/>
              <a:t> </a:t>
            </a:r>
            <a:r>
              <a:rPr lang="en-US" altLang="en-US" sz="4800" dirty="0" err="1" smtClean="0"/>
              <a:t>hồi</a:t>
            </a:r>
            <a:r>
              <a:rPr lang="en-US" altLang="en-US" sz="4800" dirty="0" smtClean="0"/>
              <a:t> </a:t>
            </a:r>
            <a:r>
              <a:rPr lang="en-US" altLang="en-US" sz="4800" dirty="0" err="1" smtClean="0"/>
              <a:t>lần</a:t>
            </a:r>
            <a:r>
              <a:rPr lang="en-US" altLang="en-US" sz="4800" dirty="0" smtClean="0"/>
              <a:t> </a:t>
            </a:r>
            <a:r>
              <a:rPr lang="en-US" altLang="en-US" sz="4800" dirty="0" err="1" smtClean="0"/>
              <a:t>lượt</a:t>
            </a:r>
            <a:r>
              <a:rPr lang="en-US" altLang="en-US" sz="4800" dirty="0" smtClean="0"/>
              <a:t> </a:t>
            </a:r>
            <a:r>
              <a:rPr lang="en-US" altLang="en-US" sz="4800" dirty="0" err="1" smtClean="0"/>
              <a:t>vượt</a:t>
            </a:r>
            <a:r>
              <a:rPr lang="en-US" altLang="en-US" sz="4800" dirty="0" smtClean="0"/>
              <a:t> </a:t>
            </a:r>
            <a:r>
              <a:rPr lang="en-US" altLang="en-US" sz="4800" dirty="0" err="1" smtClean="0"/>
              <a:t>thác</a:t>
            </a:r>
            <a:r>
              <a:rPr lang="en-US" altLang="en-US" sz="4800" dirty="0" smtClean="0"/>
              <a:t> an </a:t>
            </a:r>
            <a:r>
              <a:rPr lang="en-US" altLang="en-US" sz="4800" dirty="0" err="1" smtClean="0"/>
              <a:t>toàn</a:t>
            </a:r>
            <a:r>
              <a:rPr lang="en-US" altLang="en-US" sz="4800" dirty="0" smtClean="0"/>
              <a:t>.”.</a:t>
            </a:r>
            <a:endParaRPr lang="en-US" altLang="en-US" sz="4800" dirty="0"/>
          </a:p>
        </p:txBody>
      </p:sp>
    </p:spTree>
    <p:extLst>
      <p:ext uri="{BB962C8B-B14F-4D97-AF65-F5344CB8AC3E}">
        <p14:creationId xmlns:p14="http://schemas.microsoft.com/office/powerpoint/2010/main" val="70091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3">
    <wetp:webextensionref xmlns:r="http://schemas.openxmlformats.org/officeDocument/2006/relationships" r:id="rId1"/>
  </wetp:taskpane>
  <wetp:taskpane dockstate="right" visibility="0" width="350" row="4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A562A3A0-D126-43AA-B494-0E31882C4F1B}">
  <we:reference id="wa104006972" version="1.0.0.0" store="en-US" storeType="OMEX"/>
  <we:alternateReferences>
    <we:reference id="WA104006972" version="1.0.0.0" store="WA104006972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1AB05E2A-D654-4889-BFF2-07D597507614}">
  <we:reference id="wa104187975" version="1.0.0.1" store="en-US" storeType="OMEX"/>
  <we:alternateReferences>
    <we:reference id="WA104187975" version="1.0.0.1" store="WA104187975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2842</TotalTime>
  <Words>894</Words>
  <Application>Microsoft Office PowerPoint</Application>
  <PresentationFormat>Widescreen</PresentationFormat>
  <Paragraphs>113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Office Theme</vt:lpstr>
      <vt:lpstr>Default Design</vt:lpstr>
      <vt:lpstr>PowerPoint Presentation</vt:lpstr>
      <vt:lpstr>Kiểm tra tự học: Hỏi nhanh – Đáp gọn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 Lưu ý:</vt:lpstr>
      <vt:lpstr>PowerPoint Presentation</vt:lpstr>
      <vt:lpstr>Đoạn văn:</vt:lpstr>
      <vt:lpstr>PowerPoint Presentation</vt:lpstr>
      <vt:lpstr>Đoạn văn 1 (Vũ Thị Huyên)</vt:lpstr>
      <vt:lpstr>Đoạn văn 2 (Nguyễn Thị Minh Anh)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HP</cp:lastModifiedBy>
  <cp:revision>93</cp:revision>
  <dcterms:created xsi:type="dcterms:W3CDTF">2023-04-17T06:38:19Z</dcterms:created>
  <dcterms:modified xsi:type="dcterms:W3CDTF">2023-04-24T07:19:37Z</dcterms:modified>
</cp:coreProperties>
</file>