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6" r:id="rId3"/>
    <p:sldId id="293" r:id="rId4"/>
    <p:sldId id="296" r:id="rId5"/>
    <p:sldId id="277" r:id="rId6"/>
    <p:sldId id="294" r:id="rId7"/>
    <p:sldId id="279" r:id="rId8"/>
    <p:sldId id="295" r:id="rId9"/>
    <p:sldId id="280" r:id="rId10"/>
    <p:sldId id="281" r:id="rId11"/>
    <p:sldId id="298" r:id="rId12"/>
    <p:sldId id="299" r:id="rId13"/>
    <p:sldId id="300" r:id="rId14"/>
    <p:sldId id="282" r:id="rId15"/>
    <p:sldId id="283" r:id="rId16"/>
    <p:sldId id="284" r:id="rId17"/>
    <p:sldId id="289" r:id="rId18"/>
    <p:sldId id="290" r:id="rId19"/>
    <p:sldId id="291" r:id="rId20"/>
    <p:sldId id="292" r:id="rId21"/>
    <p:sldId id="301" r:id="rId22"/>
    <p:sldId id="297" r:id="rId23"/>
    <p:sldId id="285" r:id="rId24"/>
    <p:sldId id="286" r:id="rId25"/>
    <p:sldId id="287" r:id="rId26"/>
    <p:sldId id="288" r:id="rId27"/>
    <p:sldId id="302" r:id="rId28"/>
  </p:sldIdLst>
  <p:sldSz cx="9144000" cy="51435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4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DA07D-C144-4BEA-A84A-A6E98E8C8B4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AA7E6-0757-4089-8F1A-1812154049A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fld id="{38DAA860-4A0A-43A2-AB1A-5F5587E4D522}" type="datetimeFigureOut">
              <a:rPr lang="en-US" smtClean="0"/>
            </a:fld>
            <a:endParaRPr lang="en-US"/>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US"/>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3696527"/>
            <a:ext cx="609600" cy="388143"/>
          </a:xfrm>
        </p:spPr>
        <p:txBody>
          <a:bodyPr/>
          <a:lstStyle/>
          <a:p>
            <a:fld id="{1FDAB005-3725-444E-812E-70C305AFCDA5}"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DAA860-4A0A-43A2-AB1A-5F5587E4D52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AB005-3725-444E-812E-70C305AFCDA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DAA860-4A0A-43A2-AB1A-5F5587E4D52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AB005-3725-444E-812E-70C305AFCDA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8DAA860-4A0A-43A2-AB1A-5F5587E4D522}" type="datetimeFigureOut">
              <a:rPr lang="en-US" smtClean="0"/>
            </a:fld>
            <a:endParaRPr lang="en-US"/>
          </a:p>
        </p:txBody>
      </p:sp>
      <p:sp>
        <p:nvSpPr>
          <p:cNvPr id="9" name="Slide Number Placeholder 8"/>
          <p:cNvSpPr>
            <a:spLocks noGrp="1"/>
          </p:cNvSpPr>
          <p:nvPr>
            <p:ph type="sldNum" sz="quarter" idx="15"/>
          </p:nvPr>
        </p:nvSpPr>
        <p:spPr/>
        <p:txBody>
          <a:bodyPr rtlCol="0"/>
          <a:lstStyle/>
          <a:p>
            <a:fld id="{1FDAB005-3725-444E-812E-70C305AFCDA5}" type="slidenum">
              <a:rPr lang="en-US" smtClean="0"/>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bwMode="auto">
          <a:xfrm rot="5400000">
            <a:off x="8049006" y="830199"/>
            <a:ext cx="1714500" cy="381000"/>
          </a:xfrm>
        </p:spPr>
        <p:txBody>
          <a:bodyPr/>
          <a:lstStyle/>
          <a:p>
            <a:fld id="{38DAA860-4A0A-43A2-AB1A-5F5587E4D522}" type="datetimeFigureOut">
              <a:rPr lang="en-US" smtClean="0"/>
            </a:fld>
            <a:endParaRPr lang="en-US"/>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US"/>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fld id="{1FDAB005-3725-444E-812E-70C305AFCDA5}"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8DAA860-4A0A-43A2-AB1A-5F5587E4D52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AB005-3725-444E-812E-70C305AFCDA5}" type="slidenum">
              <a:rPr lang="en-US" smtClean="0"/>
            </a:fld>
            <a:endParaRPr lang="en-US"/>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8DAA860-4A0A-43A2-AB1A-5F5587E4D52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AB005-3725-444E-812E-70C305AFCDA5}" type="slidenum">
              <a:rPr lang="en-US" smtClean="0"/>
            </a:fld>
            <a:endParaRPr lang="en-US"/>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endParaRPr kumimoji="0" lang="en-US" smtClean="0"/>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endParaRPr kumimoji="0"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8DAA860-4A0A-43A2-AB1A-5F5587E4D522}" type="datetimeFigureOut">
              <a:rPr lang="en-US" smtClean="0"/>
            </a:fld>
            <a:endParaRPr lang="en-US"/>
          </a:p>
        </p:txBody>
      </p:sp>
      <p:sp>
        <p:nvSpPr>
          <p:cNvPr id="7" name="Slide Number Placeholder 6"/>
          <p:cNvSpPr>
            <a:spLocks noGrp="1"/>
          </p:cNvSpPr>
          <p:nvPr>
            <p:ph type="sldNum" sz="quarter" idx="11"/>
          </p:nvPr>
        </p:nvSpPr>
        <p:spPr/>
        <p:txBody>
          <a:bodyPr rtlCol="0"/>
          <a:lstStyle/>
          <a:p>
            <a:fld id="{1FDAB005-3725-444E-812E-70C305AFCDA5}" type="slidenum">
              <a:rPr lang="en-US" smtClean="0"/>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AA860-4A0A-43A2-AB1A-5F5587E4D52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AB005-3725-444E-812E-70C305AFCDA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8DAA860-4A0A-43A2-AB1A-5F5587E4D522}" type="datetimeFigureOut">
              <a:rPr lang="en-US" smtClean="0"/>
            </a:fld>
            <a:endParaRPr lang="en-US"/>
          </a:p>
        </p:txBody>
      </p:sp>
      <p:sp>
        <p:nvSpPr>
          <p:cNvPr id="22" name="Slide Number Placeholder 21"/>
          <p:cNvSpPr>
            <a:spLocks noGrp="1"/>
          </p:cNvSpPr>
          <p:nvPr>
            <p:ph type="sldNum" sz="quarter" idx="15"/>
          </p:nvPr>
        </p:nvSpPr>
        <p:spPr/>
        <p:txBody>
          <a:bodyPr rtlCol="0"/>
          <a:lstStyle/>
          <a:p>
            <a:fld id="{1FDAB005-3725-444E-812E-70C305AFCDA5}" type="slidenum">
              <a:rPr lang="en-US" smtClean="0"/>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8DAA860-4A0A-43A2-AB1A-5F5587E4D522}" type="datetimeFigureOut">
              <a:rPr lang="en-US" smtClean="0"/>
            </a:fld>
            <a:endParaRPr lang="en-US"/>
          </a:p>
        </p:txBody>
      </p:sp>
      <p:sp>
        <p:nvSpPr>
          <p:cNvPr id="18" name="Slide Number Placeholder 17"/>
          <p:cNvSpPr>
            <a:spLocks noGrp="1"/>
          </p:cNvSpPr>
          <p:nvPr>
            <p:ph type="sldNum" sz="quarter" idx="11"/>
          </p:nvPr>
        </p:nvSpPr>
        <p:spPr/>
        <p:txBody>
          <a:bodyPr rtlCol="0"/>
          <a:lstStyle/>
          <a:p>
            <a:fld id="{1FDAB005-3725-444E-812E-70C305AFCDA5}" type="slidenum">
              <a:rPr lang="en-US" smtClean="0"/>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38DAA860-4A0A-43A2-AB1A-5F5587E4D522}" type="datetimeFigureOut">
              <a:rPr lang="en-US" smtClean="0"/>
            </a:fld>
            <a:endParaRPr lang="en-US"/>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1FDAB005-3725-444E-812E-70C305AFCDA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0"/>
            <a:ext cx="7361635" cy="1371600"/>
          </a:xfrm>
        </p:spPr>
        <p:txBody>
          <a:bodyPr>
            <a:noAutofit/>
          </a:bodyPr>
          <a:lstStyle/>
          <a:p>
            <a:pPr algn="ctr"/>
            <a:r>
              <a:rPr lang="en-US" sz="2400" b="0" dirty="0" smtClean="0">
                <a:solidFill>
                  <a:schemeClr val="tx1"/>
                </a:solidFill>
                <a:latin typeface="Times New Roman" panose="02020603050405020304" pitchFamily="18" charset="0"/>
                <a:cs typeface="Times New Roman" panose="02020603050405020304" pitchFamily="18" charset="0"/>
              </a:rPr>
              <a:t>SỞ GIÁO DỤC VÀ ĐÀO TẠO BẮC NINH</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TRƯỜNG CAO ĐẲNG SƯ PHẠM BẮC NINH</a:t>
            </a:r>
            <a:br>
              <a:rPr lang="en-US" sz="2400" b="1" dirty="0" smtClean="0">
                <a:solidFill>
                  <a:schemeClr val="tx1"/>
                </a:solidFill>
                <a:latin typeface="Times New Roman" panose="02020603050405020304" pitchFamily="18" charset="0"/>
                <a:cs typeface="Times New Roman" panose="02020603050405020304" pitchFamily="18" charset="0"/>
              </a:rPr>
            </a:b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1428750"/>
            <a:ext cx="8458200" cy="685800"/>
          </a:xfrm>
        </p:spPr>
        <p:txBody>
          <a:bodyPr>
            <a:noAutofit/>
          </a:bodyPr>
          <a:lstStyle/>
          <a:p>
            <a:pPr algn="ctr">
              <a:spcBef>
                <a:spcPct val="50000"/>
              </a:spcBef>
              <a:defRPr/>
            </a:pPr>
            <a:r>
              <a:rPr lang="en-US" sz="2700" b="1" dirty="0" smtClean="0">
                <a:solidFill>
                  <a:schemeClr val="tx1"/>
                </a:solidFill>
                <a:latin typeface="Times New Roman" panose="02020603050405020304" pitchFamily="18" charset="0"/>
                <a:cs typeface="Times New Roman" panose="02020603050405020304" pitchFamily="18" charset="0"/>
              </a:rPr>
              <a:t>BIỆN PHÁP NÂNG CAO CHẤT LƯỢNG DẠY HỌC: “MỘT SỐ BIỆN PHÁP GIÁO DỤC KỸ NĂNG SỐNG CHO TRẺ 3-4 TUỔI”</a:t>
            </a:r>
            <a:endParaRPr lang="en-US" sz="2100" dirty="0" smtClean="0">
              <a:solidFill>
                <a:schemeClr val="tx1"/>
              </a:solidFill>
              <a:latin typeface="Times New Roman" panose="02020603050405020304" pitchFamily="18" charset="0"/>
              <a:cs typeface="Times New Roman" panose="02020603050405020304" pitchFamily="18" charset="0"/>
            </a:endParaRPr>
          </a:p>
          <a:p>
            <a:pPr algn="ctr">
              <a:spcBef>
                <a:spcPct val="50000"/>
              </a:spcBef>
              <a:defRPr/>
            </a:pPr>
            <a:r>
              <a:rPr lang="en-US" sz="21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Giáo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Lê</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Thị</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Yến</a:t>
            </a:r>
            <a:endParaRPr lang="en-US" sz="2400" dirty="0" smtClean="0">
              <a:solidFill>
                <a:schemeClr val="tx1"/>
              </a:solidFill>
              <a:latin typeface="Times New Roman" panose="02020603050405020304" pitchFamily="18" charset="0"/>
              <a:cs typeface="Times New Roman" panose="02020603050405020304" pitchFamily="18" charset="0"/>
            </a:endParaRPr>
          </a:p>
          <a:p>
            <a:pPr algn="ctr">
              <a:spcBef>
                <a:spcPct val="50000"/>
              </a:spcBef>
              <a:defRPr/>
            </a:pP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Đơn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vị</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sở</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mầm</a:t>
            </a:r>
            <a:r>
              <a:rPr lang="en-US" sz="2400" dirty="0" smtClean="0">
                <a:solidFill>
                  <a:schemeClr val="tx1"/>
                </a:solidFill>
                <a:latin typeface="Times New Roman" panose="02020603050405020304" pitchFamily="18" charset="0"/>
                <a:cs typeface="Times New Roman" panose="02020603050405020304" pitchFamily="18" charset="0"/>
              </a:rPr>
              <a:t> non </a:t>
            </a:r>
            <a:r>
              <a:rPr lang="en-US" sz="2400" dirty="0" err="1" smtClean="0">
                <a:solidFill>
                  <a:schemeClr val="tx1"/>
                </a:solidFill>
                <a:latin typeface="Times New Roman" panose="02020603050405020304" pitchFamily="18" charset="0"/>
                <a:cs typeface="Times New Roman" panose="02020603050405020304" pitchFamily="18" charset="0"/>
              </a:rPr>
              <a:t>Hoa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Phượng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trường</a:t>
            </a:r>
            <a:r>
              <a:rPr lang="en-US" sz="2400" dirty="0" smtClean="0">
                <a:solidFill>
                  <a:schemeClr val="tx1"/>
                </a:solidFill>
                <a:latin typeface="Times New Roman" panose="02020603050405020304" pitchFamily="18" charset="0"/>
                <a:cs typeface="Times New Roman" panose="02020603050405020304" pitchFamily="18" charset="0"/>
              </a:rPr>
              <a:t> CĐSP </a:t>
            </a:r>
            <a:r>
              <a:rPr lang="en-US" sz="2400" dirty="0" err="1" smtClean="0">
                <a:solidFill>
                  <a:schemeClr val="tx1"/>
                </a:solidFill>
                <a:latin typeface="Times New Roman" panose="02020603050405020304" pitchFamily="18" charset="0"/>
                <a:cs typeface="Times New Roman" panose="02020603050405020304" pitchFamily="18" charset="0"/>
              </a:rPr>
              <a:t>Bắc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Ninh</a:t>
            </a:r>
            <a:endParaRPr lang="en-US" sz="2400" dirty="0" smtClean="0">
              <a:solidFill>
                <a:schemeClr val="tx1"/>
              </a:solidFill>
              <a:latin typeface="Times New Roman" panose="02020603050405020304" pitchFamily="18" charset="0"/>
              <a:cs typeface="Times New Roman" panose="02020603050405020304" pitchFamily="18" charset="0"/>
            </a:endParaRPr>
          </a:p>
          <a:p>
            <a:pPr>
              <a:spcBef>
                <a:spcPct val="50000"/>
              </a:spcBef>
              <a:defRPr/>
            </a:pPr>
            <a:r>
              <a:rPr lang="en-US" sz="2400" b="1" dirty="0" smtClean="0">
                <a:solidFill>
                  <a:schemeClr val="tx1"/>
                </a:solidFill>
                <a:latin typeface="Times New Roman" panose="02020603050405020304" pitchFamily="18" charset="0"/>
                <a:cs typeface="Times New Roman" panose="02020603050405020304" pitchFamily="18" charset="0"/>
              </a:rPr>
              <a:t>                                     </a:t>
            </a:r>
            <a:r>
              <a:rPr lang="vi-VN" sz="2400" b="1" dirty="0" smtClean="0">
                <a:solidFill>
                  <a:schemeClr val="tx1"/>
                </a:solidFill>
                <a:latin typeface="Times New Roman" panose="02020603050405020304" pitchFamily="18" charset="0"/>
                <a:cs typeface="Times New Roman" panose="02020603050405020304" pitchFamily="18" charset="0"/>
              </a:rPr>
              <a:t>Năm học: 2022 - 2023</a:t>
            </a:r>
            <a:endParaRPr lang="en-US" sz="2100" b="1" dirty="0" smtClean="0">
              <a:solidFill>
                <a:schemeClr val="tx1"/>
              </a:solidFill>
              <a:latin typeface="Times New Roman" panose="02020603050405020304" pitchFamily="18" charset="0"/>
              <a:cs typeface="Times New Roman" panose="02020603050405020304" pitchFamily="18" charset="0"/>
            </a:endParaRPr>
          </a:p>
          <a:p>
            <a:pPr algn="ctr">
              <a:spcBef>
                <a:spcPct val="50000"/>
              </a:spcBef>
              <a:defRPr/>
            </a:pPr>
            <a:endParaRPr lang="en-US" dirty="0" smtClean="0">
              <a:solidFill>
                <a:schemeClr val="tx2"/>
              </a:solidFill>
              <a:latin typeface="Times New Roman" panose="02020603050405020304" pitchFamily="18" charset="0"/>
              <a:cs typeface="Times New Roman" panose="02020603050405020304" pitchFamily="18" charset="0"/>
            </a:endParaRPr>
          </a:p>
          <a:p>
            <a:pPr>
              <a:spcBef>
                <a:spcPct val="50000"/>
              </a:spcBef>
              <a:defRPr/>
            </a:pPr>
            <a:r>
              <a:rPr lang="en-US" b="1" dirty="0" smtClean="0">
                <a:solidFill>
                  <a:schemeClr val="tx2"/>
                </a:solidFill>
                <a:latin typeface="Times New Roman" panose="02020603050405020304" pitchFamily="18" charset="0"/>
                <a:cs typeface="Times New Roman" panose="02020603050405020304" pitchFamily="18" charset="0"/>
              </a:rPr>
              <a:t>                 </a:t>
            </a:r>
            <a:endParaRPr lang="en-US" b="1" dirty="0" smtClean="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h đồ chơi.jpg"/>
          <p:cNvPicPr>
            <a:picLocks noGrp="1" noChangeAspect="1"/>
          </p:cNvPicPr>
          <p:nvPr>
            <p:ph sz="quarter" idx="1"/>
          </p:nvPr>
        </p:nvPicPr>
        <p:blipFill>
          <a:blip r:embed="rId1" cstate="print"/>
          <a:stretch>
            <a:fillRect/>
          </a:stretch>
        </p:blipFill>
        <p:spPr>
          <a:xfrm>
            <a:off x="85090" y="0"/>
            <a:ext cx="8653145" cy="485838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ẻ giành đồ chơi.jpg"/>
          <p:cNvPicPr>
            <a:picLocks noGrp="1" noChangeAspect="1"/>
          </p:cNvPicPr>
          <p:nvPr>
            <p:ph sz="quarter" idx="1"/>
          </p:nvPr>
        </p:nvPicPr>
        <p:blipFill>
          <a:blip r:embed="rId1" cstate="print"/>
          <a:stretch>
            <a:fillRect/>
          </a:stretch>
        </p:blipFill>
        <p:spPr>
          <a:xfrm>
            <a:off x="123190" y="0"/>
            <a:ext cx="8672195" cy="51435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ẻ khóc.jpg"/>
          <p:cNvPicPr>
            <a:picLocks noGrp="1" noChangeAspect="1"/>
          </p:cNvPicPr>
          <p:nvPr>
            <p:ph sz="quarter" idx="1"/>
          </p:nvPr>
        </p:nvPicPr>
        <p:blipFill>
          <a:blip r:embed="rId1"/>
          <a:stretch>
            <a:fillRect/>
          </a:stretch>
        </p:blipFill>
        <p:spPr>
          <a:xfrm>
            <a:off x="99695" y="0"/>
            <a:ext cx="8707120" cy="51435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9"/>
          <p:cNvSpPr>
            <a:spLocks noGrp="1" noChangeArrowheads="1"/>
          </p:cNvSpPr>
          <p:nvPr>
            <p:ph type="title" idx="4294967295"/>
          </p:nvPr>
        </p:nvSpPr>
        <p:spPr>
          <a:xfrm>
            <a:off x="0" y="0"/>
            <a:ext cx="9144000" cy="742950"/>
          </a:xfrm>
        </p:spPr>
        <p:txBody>
          <a:bodyPr>
            <a:normAutofit fontScale="90000"/>
          </a:bodyPr>
          <a:lstStyle/>
          <a:p>
            <a:pPr algn="ctr">
              <a:lnSpc>
                <a:spcPct val="130000"/>
              </a:lnSpc>
            </a:pPr>
            <a:r>
              <a:rPr lang="vi-VN" sz="2800" b="1" dirty="0" smtClean="0">
                <a:solidFill>
                  <a:schemeClr val="tx1"/>
                </a:solidFill>
              </a:rPr>
              <a:t>Một số biện pháp giáo dục kỹ năng sống cho trẻ </a:t>
            </a:r>
            <a:r>
              <a:rPr lang="en-US" sz="2800" b="1" dirty="0" smtClean="0">
                <a:solidFill>
                  <a:schemeClr val="tx1"/>
                </a:solidFill>
              </a:rPr>
              <a:t>3-4 </a:t>
            </a:r>
            <a:r>
              <a:rPr lang="en-US" sz="2800" b="1" dirty="0" err="1" smtClean="0">
                <a:solidFill>
                  <a:schemeClr val="tx1"/>
                </a:solidFill>
              </a:rPr>
              <a:t>tuổi</a:t>
            </a:r>
            <a:endParaRPr lang="en-US" sz="2800" b="1" dirty="0" smtClean="0">
              <a:solidFill>
                <a:schemeClr val="tx1"/>
              </a:solidFill>
            </a:endParaRPr>
          </a:p>
        </p:txBody>
      </p:sp>
      <p:sp>
        <p:nvSpPr>
          <p:cNvPr id="7" name="Rounded Rectangle 6"/>
          <p:cNvSpPr>
            <a:spLocks noChangeArrowheads="1"/>
          </p:cNvSpPr>
          <p:nvPr/>
        </p:nvSpPr>
        <p:spPr bwMode="auto">
          <a:xfrm>
            <a:off x="1828800" y="1428750"/>
            <a:ext cx="6934200" cy="685800"/>
          </a:xfrm>
          <a:prstGeom prst="roundRect">
            <a:avLst>
              <a:gd name="adj" fmla="val 16667"/>
            </a:avLst>
          </a:prstGeom>
          <a:solidFill>
            <a:srgbClr val="FF9900"/>
          </a:solidFill>
          <a:ln w="9525" algn="ctr">
            <a:solidFill>
              <a:srgbClr val="F69240"/>
            </a:solidFill>
            <a:round/>
          </a:ln>
          <a:effectLst>
            <a:outerShdw dist="20000" dir="5400000" rotWithShape="0">
              <a:srgbClr val="000000">
                <a:alpha val="37999"/>
              </a:srgbClr>
            </a:outerShdw>
          </a:effectLst>
        </p:spPr>
        <p:txBody>
          <a:bodyPr anchor="ctr"/>
          <a:lstStyle/>
          <a:p>
            <a:pPr>
              <a:lnSpc>
                <a:spcPct val="130000"/>
              </a:lnSpc>
              <a:defRPr/>
            </a:pPr>
            <a:r>
              <a:rPr lang="vi-VN" dirty="0" smtClean="0">
                <a:solidFill>
                  <a:srgbClr val="000000"/>
                </a:solidFill>
                <a:latin typeface="Times New Roman" panose="02020603050405020304" pitchFamily="18" charset="0"/>
                <a:cs typeface="Times New Roman" panose="02020603050405020304" pitchFamily="18" charset="0"/>
              </a:rPr>
              <a:t>Nâng cao nhận thức của bản thân về kỹ năng sống và giáo dục kỹ năng sống cho trẻ </a:t>
            </a:r>
            <a:r>
              <a:rPr lang="en-US" dirty="0" smtClean="0">
                <a:solidFill>
                  <a:srgbClr val="000000"/>
                </a:solidFill>
                <a:latin typeface="Times New Roman" panose="02020603050405020304" pitchFamily="18" charset="0"/>
                <a:cs typeface="Times New Roman" panose="02020603050405020304" pitchFamily="18" charset="0"/>
              </a:rPr>
              <a:t>3-4 </a:t>
            </a:r>
            <a:r>
              <a:rPr lang="en-US" dirty="0" err="1" smtClean="0">
                <a:solidFill>
                  <a:srgbClr val="000000"/>
                </a:solidFill>
                <a:latin typeface="Times New Roman" panose="02020603050405020304" pitchFamily="18" charset="0"/>
                <a:cs typeface="Times New Roman" panose="02020603050405020304" pitchFamily="18" charset="0"/>
              </a:rPr>
              <a:t>tuổi</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2" name="Rounded Rectangle 6"/>
          <p:cNvSpPr>
            <a:spLocks noChangeArrowheads="1"/>
          </p:cNvSpPr>
          <p:nvPr/>
        </p:nvSpPr>
        <p:spPr bwMode="auto">
          <a:xfrm>
            <a:off x="1905000" y="4019550"/>
            <a:ext cx="6934200" cy="685800"/>
          </a:xfrm>
          <a:prstGeom prst="roundRect">
            <a:avLst>
              <a:gd name="adj" fmla="val 16667"/>
            </a:avLst>
          </a:prstGeom>
          <a:solidFill>
            <a:srgbClr val="FFCC00"/>
          </a:solidFill>
          <a:ln w="9525" algn="ctr">
            <a:solidFill>
              <a:srgbClr val="FFCC00"/>
            </a:solidFill>
            <a:round/>
          </a:ln>
          <a:effectLst>
            <a:outerShdw dist="20000" dir="5400000" rotWithShape="0">
              <a:srgbClr val="000000">
                <a:alpha val="37999"/>
              </a:srgbClr>
            </a:outerShdw>
          </a:effectLst>
        </p:spPr>
        <p:txBody>
          <a:bodyPr anchor="ctr"/>
          <a:lstStyle/>
          <a:p>
            <a:pPr>
              <a:lnSpc>
                <a:spcPct val="130000"/>
              </a:lnSpc>
              <a:defRPr/>
            </a:pPr>
            <a:r>
              <a:rPr lang="vi-VN" dirty="0" smtClean="0">
                <a:solidFill>
                  <a:srgbClr val="000000"/>
                </a:solidFill>
                <a:latin typeface="Times New Roman" panose="02020603050405020304" pitchFamily="18" charset="0"/>
                <a:cs typeface="Times New Roman" panose="02020603050405020304" pitchFamily="18" charset="0"/>
              </a:rPr>
              <a:t>Tạo ra các tình huống có vấn đề trong quá trình chăm sóc, giáo dục để tạo cơ hội thực hành các KNS cho trẻ</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72797" name="Rectangle 93"/>
          <p:cNvSpPr>
            <a:spLocks noChangeArrowheads="1"/>
          </p:cNvSpPr>
          <p:nvPr/>
        </p:nvSpPr>
        <p:spPr bwMode="auto">
          <a:xfrm>
            <a:off x="228600" y="1581150"/>
            <a:ext cx="1295400" cy="685800"/>
          </a:xfrm>
          <a:prstGeom prst="rect">
            <a:avLst/>
          </a:prstGeom>
          <a:solidFill>
            <a:srgbClr val="FF9900"/>
          </a:solidFill>
          <a:ln w="9525">
            <a:solidFill>
              <a:srgbClr val="FF9900"/>
            </a:solidFill>
            <a:miter lim="800000"/>
          </a:ln>
          <a:effectLst>
            <a:prstShdw prst="shdw11">
              <a:schemeClr val="bg2">
                <a:alpha val="50000"/>
              </a:schemeClr>
            </a:prstShdw>
          </a:effectLst>
        </p:spPr>
        <p:txBody>
          <a:bodyPr wrap="none" anchor="ctr"/>
          <a:lstStyle/>
          <a:p>
            <a:pPr algn="ctr"/>
            <a:r>
              <a:rPr lang="en-US" dirty="0" err="1" smtClean="0">
                <a:latin typeface="Times New Roman" panose="02020603050405020304" pitchFamily="18" charset="0"/>
              </a:rPr>
              <a:t>Biện</a:t>
            </a:r>
            <a:r>
              <a:rPr lang="en-US" dirty="0" smtClean="0">
                <a:latin typeface="Times New Roman" panose="02020603050405020304" pitchFamily="18" charset="0"/>
              </a:rPr>
              <a:t> </a:t>
            </a:r>
            <a:r>
              <a:rPr lang="en-US" dirty="0" err="1" smtClean="0">
                <a:latin typeface="Times New Roman" panose="02020603050405020304" pitchFamily="18" charset="0"/>
              </a:rPr>
              <a:t>pháp</a:t>
            </a:r>
            <a:r>
              <a:rPr lang="en-US" dirty="0" smtClean="0">
                <a:latin typeface="Times New Roman" panose="02020603050405020304" pitchFamily="18" charset="0"/>
              </a:rPr>
              <a:t> 1</a:t>
            </a:r>
            <a:endParaRPr lang="en-US" dirty="0">
              <a:latin typeface="Times New Roman" panose="02020603050405020304" pitchFamily="18" charset="0"/>
            </a:endParaRPr>
          </a:p>
        </p:txBody>
      </p:sp>
      <p:sp>
        <p:nvSpPr>
          <p:cNvPr id="72798" name="Rectangle 94"/>
          <p:cNvSpPr>
            <a:spLocks noChangeArrowheads="1"/>
          </p:cNvSpPr>
          <p:nvPr/>
        </p:nvSpPr>
        <p:spPr bwMode="auto">
          <a:xfrm>
            <a:off x="304800" y="2800350"/>
            <a:ext cx="1295400" cy="685800"/>
          </a:xfrm>
          <a:prstGeom prst="rect">
            <a:avLst/>
          </a:prstGeom>
          <a:solidFill>
            <a:srgbClr val="33CCCC"/>
          </a:solidFill>
          <a:ln w="9525">
            <a:solidFill>
              <a:srgbClr val="33CCCC"/>
            </a:solidFill>
            <a:miter lim="800000"/>
          </a:ln>
          <a:effectLst>
            <a:prstShdw prst="shdw11">
              <a:schemeClr val="bg2">
                <a:alpha val="50000"/>
              </a:schemeClr>
            </a:prstShdw>
          </a:effectLst>
        </p:spPr>
        <p:txBody>
          <a:bodyPr wrap="none" anchor="ctr"/>
          <a:lstStyle/>
          <a:p>
            <a:pPr algn="ctr"/>
            <a:r>
              <a:rPr lang="en-US" dirty="0" err="1" smtClean="0">
                <a:latin typeface="Times New Roman" panose="02020603050405020304" pitchFamily="18" charset="0"/>
              </a:rPr>
              <a:t>Biện</a:t>
            </a:r>
            <a:r>
              <a:rPr lang="en-US" dirty="0" smtClean="0">
                <a:latin typeface="Times New Roman" panose="02020603050405020304" pitchFamily="18" charset="0"/>
              </a:rPr>
              <a:t> </a:t>
            </a:r>
            <a:r>
              <a:rPr lang="en-US" dirty="0" err="1">
                <a:latin typeface="Times New Roman" panose="02020603050405020304" pitchFamily="18" charset="0"/>
              </a:rPr>
              <a:t>pháp</a:t>
            </a:r>
            <a:r>
              <a:rPr lang="en-US" dirty="0">
                <a:latin typeface="Times New Roman" panose="02020603050405020304" pitchFamily="18" charset="0"/>
              </a:rPr>
              <a:t> 2</a:t>
            </a:r>
            <a:endParaRPr lang="en-US" dirty="0">
              <a:latin typeface="Times New Roman" panose="02020603050405020304" pitchFamily="18" charset="0"/>
            </a:endParaRPr>
          </a:p>
        </p:txBody>
      </p:sp>
      <p:sp>
        <p:nvSpPr>
          <p:cNvPr id="4" name="Rounded Rectangle 6"/>
          <p:cNvSpPr>
            <a:spLocks noChangeArrowheads="1"/>
          </p:cNvSpPr>
          <p:nvPr/>
        </p:nvSpPr>
        <p:spPr bwMode="auto">
          <a:xfrm>
            <a:off x="1905000" y="2585085"/>
            <a:ext cx="6934200" cy="900430"/>
          </a:xfrm>
          <a:prstGeom prst="roundRect">
            <a:avLst>
              <a:gd name="adj" fmla="val 16667"/>
            </a:avLst>
          </a:prstGeom>
          <a:solidFill>
            <a:srgbClr val="33CCCC"/>
          </a:solidFill>
          <a:ln w="9525" algn="ctr">
            <a:solidFill>
              <a:srgbClr val="33CCCC"/>
            </a:solidFill>
            <a:round/>
          </a:ln>
          <a:effectLst>
            <a:outerShdw dist="20000" dir="5400000" rotWithShape="0">
              <a:srgbClr val="000000">
                <a:alpha val="37999"/>
              </a:srgbClr>
            </a:outerShdw>
          </a:effectLst>
        </p:spPr>
        <p:txBody>
          <a:bodyPr anchor="ctr"/>
          <a:lstStyle/>
          <a:p>
            <a:pPr>
              <a:lnSpc>
                <a:spcPct val="130000"/>
              </a:lnSpc>
              <a:defRPr/>
            </a:pPr>
            <a:r>
              <a:rPr lang="vi-VN" dirty="0" smtClean="0">
                <a:solidFill>
                  <a:srgbClr val="000000"/>
                </a:solidFill>
                <a:latin typeface="Times New Roman" panose="02020603050405020304" pitchFamily="18" charset="0"/>
                <a:cs typeface="Times New Roman" panose="02020603050405020304" pitchFamily="18" charset="0"/>
              </a:rPr>
              <a:t>Cho  trẻ trải nghiệm thực tế và giải quyết các vấn </a:t>
            </a:r>
            <a:r>
              <a:rPr lang="vi-VN" dirty="0" smtClean="0">
                <a:solidFill>
                  <a:srgbClr val="000000"/>
                </a:solidFill>
                <a:latin typeface="Times New Roman" panose="02020603050405020304" pitchFamily="18" charset="0"/>
                <a:cs typeface="Times New Roman" panose="02020603050405020304" pitchFamily="18" charset="0"/>
              </a:rPr>
              <a:t>đề về các mối quan </a:t>
            </a:r>
            <a:r>
              <a:rPr lang="vi-VN" dirty="0" smtClean="0">
                <a:solidFill>
                  <a:srgbClr val="000000"/>
                </a:solidFill>
                <a:latin typeface="Times New Roman" panose="02020603050405020304" pitchFamily="18" charset="0"/>
                <a:cs typeface="Times New Roman" panose="02020603050405020304" pitchFamily="18" charset="0"/>
              </a:rPr>
              <a:t>hệ thông qua các tình huống hằng ng</a:t>
            </a:r>
            <a:r>
              <a:rPr lang="vi-VN" dirty="0" smtClean="0">
                <a:solidFill>
                  <a:srgbClr val="000000"/>
                </a:solidFill>
                <a:latin typeface="Times New Roman" panose="02020603050405020304" pitchFamily="18" charset="0"/>
                <a:cs typeface="Times New Roman" panose="02020603050405020304" pitchFamily="18" charset="0"/>
              </a:rPr>
              <a:t>ày. </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72801" name="Rectangle 97"/>
          <p:cNvSpPr>
            <a:spLocks noChangeArrowheads="1"/>
          </p:cNvSpPr>
          <p:nvPr/>
        </p:nvSpPr>
        <p:spPr bwMode="auto">
          <a:xfrm>
            <a:off x="304800" y="4019550"/>
            <a:ext cx="1295400" cy="685800"/>
          </a:xfrm>
          <a:prstGeom prst="rect">
            <a:avLst/>
          </a:prstGeom>
          <a:solidFill>
            <a:srgbClr val="FFCC00"/>
          </a:solidFill>
          <a:ln w="9525">
            <a:solidFill>
              <a:srgbClr val="FFCC00"/>
            </a:solidFill>
            <a:miter lim="800000"/>
          </a:ln>
          <a:effectLst>
            <a:prstShdw prst="shdw11">
              <a:schemeClr val="bg2">
                <a:alpha val="50000"/>
              </a:schemeClr>
            </a:prstShdw>
          </a:effectLst>
        </p:spPr>
        <p:txBody>
          <a:bodyPr wrap="none" anchor="ctr"/>
          <a:lstStyle/>
          <a:p>
            <a:pPr algn="ctr"/>
            <a:r>
              <a:rPr lang="en-US" dirty="0" err="1" smtClean="0">
                <a:latin typeface="Times New Roman" panose="02020603050405020304" pitchFamily="18" charset="0"/>
              </a:rPr>
              <a:t>Biên</a:t>
            </a:r>
            <a:r>
              <a:rPr lang="en-US" dirty="0" smtClean="0">
                <a:latin typeface="Times New Roman" panose="02020603050405020304" pitchFamily="18" charset="0"/>
              </a:rPr>
              <a:t> </a:t>
            </a:r>
            <a:r>
              <a:rPr lang="en-US" dirty="0" err="1">
                <a:latin typeface="Times New Roman" panose="02020603050405020304" pitchFamily="18" charset="0"/>
              </a:rPr>
              <a:t>pháp</a:t>
            </a:r>
            <a:r>
              <a:rPr lang="en-US" dirty="0">
                <a:latin typeface="Times New Roman" panose="02020603050405020304" pitchFamily="18" charset="0"/>
              </a:rPr>
              <a:t> 3</a:t>
            </a:r>
            <a:endParaRPr 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2797"/>
                                        </p:tgtEl>
                                        <p:attrNameLst>
                                          <p:attrName>style.visibility</p:attrName>
                                        </p:attrNameLst>
                                      </p:cBhvr>
                                      <p:to>
                                        <p:strVal val="visible"/>
                                      </p:to>
                                    </p:set>
                                    <p:anim calcmode="lin" valueType="num">
                                      <p:cBhvr>
                                        <p:cTn id="11" dur="500" fill="hold"/>
                                        <p:tgtEl>
                                          <p:spTgt spid="72797"/>
                                        </p:tgtEl>
                                        <p:attrNameLst>
                                          <p:attrName>ppt_w</p:attrName>
                                        </p:attrNameLst>
                                      </p:cBhvr>
                                      <p:tavLst>
                                        <p:tav tm="0">
                                          <p:val>
                                            <p:fltVal val="0"/>
                                          </p:val>
                                        </p:tav>
                                        <p:tav tm="100000">
                                          <p:val>
                                            <p:strVal val="#ppt_w"/>
                                          </p:val>
                                        </p:tav>
                                      </p:tavLst>
                                    </p:anim>
                                    <p:anim calcmode="lin" valueType="num">
                                      <p:cBhvr>
                                        <p:cTn id="12" dur="500" fill="hold"/>
                                        <p:tgtEl>
                                          <p:spTgt spid="7279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2798"/>
                                        </p:tgtEl>
                                        <p:attrNameLst>
                                          <p:attrName>style.visibility</p:attrName>
                                        </p:attrNameLst>
                                      </p:cBhvr>
                                      <p:to>
                                        <p:strVal val="visible"/>
                                      </p:to>
                                    </p:set>
                                    <p:anim calcmode="lin" valueType="num">
                                      <p:cBhvr>
                                        <p:cTn id="17" dur="500" fill="hold"/>
                                        <p:tgtEl>
                                          <p:spTgt spid="72798"/>
                                        </p:tgtEl>
                                        <p:attrNameLst>
                                          <p:attrName>ppt_w</p:attrName>
                                        </p:attrNameLst>
                                      </p:cBhvr>
                                      <p:tavLst>
                                        <p:tav tm="0">
                                          <p:val>
                                            <p:fltVal val="0"/>
                                          </p:val>
                                        </p:tav>
                                        <p:tav tm="100000">
                                          <p:val>
                                            <p:strVal val="#ppt_w"/>
                                          </p:val>
                                        </p:tav>
                                      </p:tavLst>
                                    </p:anim>
                                    <p:anim calcmode="lin" valueType="num">
                                      <p:cBhvr>
                                        <p:cTn id="18" dur="500" fill="hold"/>
                                        <p:tgtEl>
                                          <p:spTgt spid="72798"/>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72801"/>
                                        </p:tgtEl>
                                        <p:attrNameLst>
                                          <p:attrName>style.visibility</p:attrName>
                                        </p:attrNameLst>
                                      </p:cBhvr>
                                      <p:to>
                                        <p:strVal val="visible"/>
                                      </p:to>
                                    </p:set>
                                    <p:anim calcmode="lin" valueType="num">
                                      <p:cBhvr>
                                        <p:cTn id="31" dur="500" fill="hold"/>
                                        <p:tgtEl>
                                          <p:spTgt spid="72801"/>
                                        </p:tgtEl>
                                        <p:attrNameLst>
                                          <p:attrName>ppt_w</p:attrName>
                                        </p:attrNameLst>
                                      </p:cBhvr>
                                      <p:tavLst>
                                        <p:tav tm="0">
                                          <p:val>
                                            <p:fltVal val="0"/>
                                          </p:val>
                                        </p:tav>
                                        <p:tav tm="100000">
                                          <p:val>
                                            <p:strVal val="#ppt_w"/>
                                          </p:val>
                                        </p:tav>
                                      </p:tavLst>
                                    </p:anim>
                                    <p:anim calcmode="lin" valueType="num">
                                      <p:cBhvr>
                                        <p:cTn id="32" dur="500" fill="hold"/>
                                        <p:tgtEl>
                                          <p:spTgt spid="728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72797" grpId="0" animBg="1"/>
      <p:bldP spid="72798" grpId="0" animBg="1"/>
      <p:bldP spid="4" grpId="0" bldLvl="0" animBg="1"/>
      <p:bldP spid="728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9"/>
          <p:cNvSpPr>
            <a:spLocks noGrp="1" noChangeArrowheads="1"/>
          </p:cNvSpPr>
          <p:nvPr>
            <p:ph type="title" idx="4294967295"/>
          </p:nvPr>
        </p:nvSpPr>
        <p:spPr>
          <a:xfrm>
            <a:off x="0" y="361950"/>
            <a:ext cx="9144000" cy="742950"/>
          </a:xfrm>
        </p:spPr>
        <p:txBody>
          <a:bodyPr>
            <a:normAutofit fontScale="90000"/>
          </a:bodyPr>
          <a:lstStyle/>
          <a:p>
            <a:pPr algn="ctr">
              <a:lnSpc>
                <a:spcPct val="130000"/>
              </a:lnSpc>
            </a:pPr>
            <a:r>
              <a:rPr lang="vi-VN" sz="2800" b="1" dirty="0" smtClean="0">
                <a:solidFill>
                  <a:schemeClr val="tx1"/>
                </a:solidFill>
              </a:rPr>
              <a:t>Một số biện pháp giáo dục kỹ năng sống cho trẻ </a:t>
            </a:r>
            <a:r>
              <a:rPr lang="en-US" sz="2800" b="1" dirty="0" smtClean="0">
                <a:solidFill>
                  <a:schemeClr val="tx1"/>
                </a:solidFill>
              </a:rPr>
              <a:t>3-4 </a:t>
            </a:r>
            <a:r>
              <a:rPr lang="en-US" sz="2800" b="1" dirty="0" err="1" smtClean="0">
                <a:solidFill>
                  <a:schemeClr val="tx1"/>
                </a:solidFill>
              </a:rPr>
              <a:t>tuổi</a:t>
            </a:r>
            <a:endParaRPr lang="en-US" sz="2800" b="1" dirty="0" smtClean="0">
              <a:solidFill>
                <a:schemeClr val="tx1"/>
              </a:solidFill>
            </a:endParaRPr>
          </a:p>
        </p:txBody>
      </p:sp>
      <p:sp>
        <p:nvSpPr>
          <p:cNvPr id="72798" name="Rectangle 94"/>
          <p:cNvSpPr>
            <a:spLocks noChangeArrowheads="1"/>
          </p:cNvSpPr>
          <p:nvPr/>
        </p:nvSpPr>
        <p:spPr bwMode="auto">
          <a:xfrm>
            <a:off x="228600" y="2876550"/>
            <a:ext cx="1295400" cy="685800"/>
          </a:xfrm>
          <a:prstGeom prst="rect">
            <a:avLst/>
          </a:prstGeom>
          <a:solidFill>
            <a:srgbClr val="FFC000"/>
          </a:solidFill>
          <a:ln w="9525">
            <a:solidFill>
              <a:srgbClr val="33CCCC"/>
            </a:solidFill>
            <a:miter lim="800000"/>
          </a:ln>
          <a:effectLst>
            <a:prstShdw prst="shdw11">
              <a:schemeClr val="bg2">
                <a:alpha val="50000"/>
              </a:schemeClr>
            </a:prstShdw>
          </a:effectLst>
        </p:spPr>
        <p:txBody>
          <a:bodyPr wrap="none" anchor="ctr"/>
          <a:lstStyle/>
          <a:p>
            <a:pPr algn="ctr"/>
            <a:r>
              <a:rPr lang="en-US" dirty="0" err="1" smtClean="0">
                <a:latin typeface="Times New Roman" panose="02020603050405020304" pitchFamily="18" charset="0"/>
              </a:rPr>
              <a:t>Biện</a:t>
            </a:r>
            <a:r>
              <a:rPr lang="en-US" dirty="0" smtClean="0">
                <a:latin typeface="Times New Roman" panose="02020603050405020304" pitchFamily="18" charset="0"/>
              </a:rPr>
              <a:t> </a:t>
            </a:r>
            <a:r>
              <a:rPr lang="en-US" dirty="0" err="1">
                <a:latin typeface="Times New Roman" panose="02020603050405020304" pitchFamily="18" charset="0"/>
              </a:rPr>
              <a:t>pháp</a:t>
            </a:r>
            <a:r>
              <a:rPr lang="en-US" dirty="0">
                <a:latin typeface="Times New Roman" panose="02020603050405020304" pitchFamily="18" charset="0"/>
              </a:rPr>
              <a:t> </a:t>
            </a:r>
            <a:r>
              <a:rPr lang="en-US" dirty="0" smtClean="0">
                <a:latin typeface="Times New Roman" panose="02020603050405020304" pitchFamily="18" charset="0"/>
              </a:rPr>
              <a:t>5</a:t>
            </a:r>
            <a:endParaRPr lang="en-US" dirty="0">
              <a:latin typeface="Times New Roman" panose="02020603050405020304" pitchFamily="18" charset="0"/>
            </a:endParaRPr>
          </a:p>
        </p:txBody>
      </p:sp>
      <p:sp>
        <p:nvSpPr>
          <p:cNvPr id="4" name="Rounded Rectangle 6"/>
          <p:cNvSpPr>
            <a:spLocks noChangeArrowheads="1"/>
          </p:cNvSpPr>
          <p:nvPr/>
        </p:nvSpPr>
        <p:spPr bwMode="auto">
          <a:xfrm>
            <a:off x="1828800" y="2571750"/>
            <a:ext cx="6934200" cy="1219200"/>
          </a:xfrm>
          <a:prstGeom prst="roundRect">
            <a:avLst>
              <a:gd name="adj" fmla="val 16667"/>
            </a:avLst>
          </a:prstGeom>
          <a:solidFill>
            <a:srgbClr val="FFC000"/>
          </a:solidFill>
          <a:ln w="9525" algn="ctr">
            <a:solidFill>
              <a:srgbClr val="33CCCC"/>
            </a:solidFill>
            <a:round/>
          </a:ln>
          <a:effectLst>
            <a:outerShdw dist="20000" dir="5400000" rotWithShape="0">
              <a:srgbClr val="000000">
                <a:alpha val="37999"/>
              </a:srgbClr>
            </a:outerShdw>
          </a:effectLst>
        </p:spPr>
        <p:txBody>
          <a:bodyPr anchor="ctr"/>
          <a:lstStyle/>
          <a:p>
            <a:pPr>
              <a:lnSpc>
                <a:spcPct val="130000"/>
              </a:lnSpc>
              <a:defRPr/>
            </a:pPr>
            <a:r>
              <a:rPr lang="vi-VN" dirty="0" smtClean="0">
                <a:solidFill>
                  <a:srgbClr val="000000"/>
                </a:solidFill>
                <a:latin typeface="Times New Roman" panose="02020603050405020304" pitchFamily="18" charset="0"/>
                <a:cs typeface="Times New Roman" panose="02020603050405020304" pitchFamily="18" charset="0"/>
              </a:rPr>
              <a:t>Tuyên truyền và phối hợp với phụ huynh trong việc giáo dục kỹ năng sống cho trẻ</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5" name="Rounded Rectangle 6"/>
          <p:cNvSpPr/>
          <p:nvPr/>
        </p:nvSpPr>
        <p:spPr>
          <a:xfrm>
            <a:off x="1676400" y="1657350"/>
            <a:ext cx="7010400" cy="685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nSpc>
                <a:spcPct val="130000"/>
              </a:lnSpc>
              <a:defRPr/>
            </a:pPr>
            <a:r>
              <a:rPr lang="en-US" dirty="0" err="1" smtClean="0">
                <a:solidFill>
                  <a:srgbClr val="000000"/>
                </a:solidFill>
                <a:latin typeface="Times New Roman" panose="02020603050405020304" pitchFamily="18" charset="0"/>
                <a:cs typeface="Times New Roman" panose="02020603050405020304" pitchFamily="18" charset="0"/>
              </a:rPr>
              <a:t>Sử</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dụng</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phương</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tiện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đồ</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dùng</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trực</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quan</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Rectangle 98"/>
          <p:cNvSpPr>
            <a:spLocks noChangeArrowheads="1"/>
          </p:cNvSpPr>
          <p:nvPr/>
        </p:nvSpPr>
        <p:spPr bwMode="auto">
          <a:xfrm>
            <a:off x="228600" y="1733550"/>
            <a:ext cx="1295400" cy="685800"/>
          </a:xfrm>
          <a:prstGeom prst="rect">
            <a:avLst/>
          </a:prstGeom>
          <a:solidFill>
            <a:srgbClr val="FFCC99"/>
          </a:solidFill>
          <a:ln w="9525">
            <a:solidFill>
              <a:srgbClr val="FFCC99"/>
            </a:solidFill>
            <a:miter lim="800000"/>
          </a:ln>
          <a:effectLst>
            <a:prstShdw prst="shdw11">
              <a:schemeClr val="bg2">
                <a:alpha val="50000"/>
              </a:schemeClr>
            </a:prstShdw>
          </a:effectLst>
        </p:spPr>
        <p:txBody>
          <a:bodyPr wrap="none" anchor="ctr"/>
          <a:lstStyle/>
          <a:p>
            <a:pPr algn="ctr"/>
            <a:r>
              <a:rPr lang="en-US" dirty="0" err="1" smtClean="0">
                <a:latin typeface="Times New Roman" panose="02020603050405020304" pitchFamily="18" charset="0"/>
              </a:rPr>
              <a:t>Biên</a:t>
            </a:r>
            <a:r>
              <a:rPr lang="en-US" dirty="0" smtClean="0">
                <a:latin typeface="Times New Roman" panose="02020603050405020304" pitchFamily="18" charset="0"/>
              </a:rPr>
              <a:t> </a:t>
            </a:r>
            <a:r>
              <a:rPr lang="en-US" dirty="0" err="1">
                <a:latin typeface="Times New Roman" panose="02020603050405020304" pitchFamily="18" charset="0"/>
              </a:rPr>
              <a:t>pháp</a:t>
            </a:r>
            <a:r>
              <a:rPr lang="en-US" dirty="0">
                <a:latin typeface="Times New Roman" panose="02020603050405020304" pitchFamily="18" charset="0"/>
              </a:rPr>
              <a:t> 4</a:t>
            </a:r>
            <a:endParaRPr 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2798"/>
                                        </p:tgtEl>
                                        <p:attrNameLst>
                                          <p:attrName>style.visibility</p:attrName>
                                        </p:attrNameLst>
                                      </p:cBhvr>
                                      <p:to>
                                        <p:strVal val="visible"/>
                                      </p:to>
                                    </p:set>
                                    <p:animEffect transition="in" filter="blinds(horizontal)">
                                      <p:cBhvr>
                                        <p:cTn id="10" dur="500"/>
                                        <p:tgtEl>
                                          <p:spTgt spid="72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98"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209420"/>
          <a:ext cx="8458199" cy="3724529"/>
        </p:xfrm>
        <a:graphic>
          <a:graphicData uri="http://schemas.openxmlformats.org/drawingml/2006/table">
            <a:tbl>
              <a:tblPr/>
              <a:tblGrid>
                <a:gridCol w="718069"/>
                <a:gridCol w="2895060"/>
                <a:gridCol w="837044"/>
                <a:gridCol w="932393"/>
                <a:gridCol w="932393"/>
                <a:gridCol w="1071620"/>
                <a:gridCol w="1071620"/>
              </a:tblGrid>
              <a:tr h="571614">
                <a:tc rowSpan="2">
                  <a:txBody>
                    <a:bodyPr/>
                    <a:lstStyle/>
                    <a:p>
                      <a:pPr algn="just">
                        <a:lnSpc>
                          <a:spcPct val="130000"/>
                        </a:lnSpc>
                        <a:spcAft>
                          <a:spcPts val="0"/>
                        </a:spcAft>
                      </a:pPr>
                      <a:r>
                        <a:rPr lang="en-US" sz="2000" b="1" dirty="0">
                          <a:latin typeface="Times New Roman" panose="02020603050405020304"/>
                          <a:ea typeface="Times New Roman" panose="02020603050405020304"/>
                          <a:cs typeface="Times New Roman" panose="02020603050405020304"/>
                        </a:rPr>
                        <a:t>STT</a:t>
                      </a:r>
                      <a:endParaRPr lang="en-US" sz="1800" dirty="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rowSpan="2">
                  <a:txBody>
                    <a:bodyPr/>
                    <a:lstStyle/>
                    <a:p>
                      <a:pPr algn="just">
                        <a:lnSpc>
                          <a:spcPct val="130000"/>
                        </a:lnSpc>
                        <a:spcAft>
                          <a:spcPts val="0"/>
                        </a:spcAft>
                      </a:pPr>
                      <a:r>
                        <a:rPr lang="en-US" sz="2000" b="1" dirty="0" err="1">
                          <a:latin typeface="Times New Roman" panose="02020603050405020304"/>
                          <a:ea typeface="Times New Roman" panose="02020603050405020304"/>
                          <a:cs typeface="Times New Roman" panose="02020603050405020304"/>
                        </a:rPr>
                        <a:t>Tiêu</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chí</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đánh</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giá</a:t>
                      </a:r>
                      <a:endParaRPr lang="en-US" sz="1800" dirty="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rowSpan="2">
                  <a:txBody>
                    <a:bodyPr/>
                    <a:lstStyle/>
                    <a:p>
                      <a:pPr algn="just">
                        <a:lnSpc>
                          <a:spcPct val="130000"/>
                        </a:lnSpc>
                        <a:spcAft>
                          <a:spcPts val="0"/>
                        </a:spcAft>
                      </a:pPr>
                      <a:r>
                        <a:rPr lang="en-US" sz="2000" b="1" dirty="0" err="1">
                          <a:latin typeface="Times New Roman" panose="02020603050405020304"/>
                          <a:ea typeface="Times New Roman" panose="02020603050405020304"/>
                          <a:cs typeface="Times New Roman" panose="02020603050405020304"/>
                        </a:rPr>
                        <a:t>Tổng</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số</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trẻ</a:t>
                      </a:r>
                      <a:endParaRPr lang="en-US" sz="1800" dirty="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gridSpan="2">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Đạt</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hMerge="1">
                  <a:tcPr/>
                </a:tc>
                <a:tc gridSpan="2">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Chưa đạt</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hMerge="1">
                  <a:tcPr/>
                </a:tc>
              </a:tr>
              <a:tr h="1246663">
                <a:tc vMerge="1">
                  <a:tcPr/>
                </a:tc>
                <a:tc vMerge="1">
                  <a:tcPr/>
                </a:tc>
                <a:tc vMerge="1">
                  <a:tcPr/>
                </a:tc>
                <a:tc>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Số trẻ</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Tỉ lệ %</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Số trẻ</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Tỉ lệ %</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r>
              <a:tr h="826391">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1</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Kỹ năng giao tiếp</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28</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25</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89.3%</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3</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10.7%</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r>
              <a:tr h="475583">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2</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Kỹ năng hợp tác</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28</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19</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67.8%</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9</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32.2%</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r>
              <a:tr h="604278">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3</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Kỹ năng giải quyết vấn đề</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28</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17</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60.7%</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11</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dirty="0">
                          <a:solidFill>
                            <a:srgbClr val="000000"/>
                          </a:solidFill>
                          <a:latin typeface="Times New Roman" panose="02020603050405020304"/>
                          <a:ea typeface="Times New Roman" panose="02020603050405020304"/>
                          <a:cs typeface="Times New Roman" panose="02020603050405020304"/>
                        </a:rPr>
                        <a:t>39.3%</a:t>
                      </a:r>
                      <a:endParaRPr lang="en-US" sz="1800" dirty="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r>
            </a:tbl>
          </a:graphicData>
        </a:graphic>
      </p:graphicFrame>
      <p:sp>
        <p:nvSpPr>
          <p:cNvPr id="5" name="Rectangle 4"/>
          <p:cNvSpPr/>
          <p:nvPr/>
        </p:nvSpPr>
        <p:spPr>
          <a:xfrm>
            <a:off x="457200" y="514350"/>
            <a:ext cx="8382000" cy="830997"/>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Sau khi áp dụng các biện pháp trên tại lớp tôi thì tôi thu được kết quả như sau:</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g"/>
          <p:cNvPicPr>
            <a:picLocks noGrp="1" noChangeAspect="1"/>
          </p:cNvPicPr>
          <p:nvPr>
            <p:ph sz="quarter" idx="1"/>
          </p:nvPr>
        </p:nvPicPr>
        <p:blipFill>
          <a:blip r:embed="rId1"/>
          <a:stretch>
            <a:fillRect/>
          </a:stretch>
        </p:blipFill>
        <p:spPr>
          <a:xfrm>
            <a:off x="87630" y="0"/>
            <a:ext cx="8686800" cy="51435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jpg"/>
          <p:cNvPicPr>
            <a:picLocks noGrp="1" noChangeAspect="1"/>
          </p:cNvPicPr>
          <p:nvPr>
            <p:ph sz="quarter" idx="1"/>
          </p:nvPr>
        </p:nvPicPr>
        <p:blipFill>
          <a:blip r:embed="rId1"/>
          <a:stretch>
            <a:fillRect/>
          </a:stretch>
        </p:blipFill>
        <p:spPr>
          <a:xfrm>
            <a:off x="100330" y="133350"/>
            <a:ext cx="8602345" cy="51435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jpg"/>
          <p:cNvPicPr>
            <a:picLocks noGrp="1" noChangeAspect="1"/>
          </p:cNvPicPr>
          <p:nvPr>
            <p:ph sz="quarter" idx="1"/>
          </p:nvPr>
        </p:nvPicPr>
        <p:blipFill>
          <a:blip r:embed="rId1"/>
          <a:stretch>
            <a:fillRect/>
          </a:stretch>
        </p:blipFill>
        <p:spPr>
          <a:xfrm>
            <a:off x="65405" y="0"/>
            <a:ext cx="8710295" cy="51435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jpg"/>
          <p:cNvPicPr>
            <a:picLocks noGrp="1" noChangeAspect="1"/>
          </p:cNvPicPr>
          <p:nvPr>
            <p:ph sz="quarter" idx="1"/>
          </p:nvPr>
        </p:nvPicPr>
        <p:blipFill>
          <a:blip r:embed="rId1"/>
          <a:stretch>
            <a:fillRect/>
          </a:stretch>
        </p:blipFill>
        <p:spPr>
          <a:xfrm>
            <a:off x="71120" y="0"/>
            <a:ext cx="8766810" cy="51435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Cấu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trúc</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a:buNone/>
            </a:pPr>
            <a:r>
              <a:rPr lang="en-US" b="1" dirty="0" smtClean="0">
                <a:latin typeface="Times New Roman" panose="02020603050405020304" pitchFamily="18" charset="0"/>
                <a:cs typeface="Times New Roman" panose="02020603050405020304" pitchFamily="18" charset="0"/>
              </a:rPr>
              <a:t>A. ĐẶT VẤN ĐỀ</a:t>
            </a:r>
            <a:endParaRPr lang="en-US" b="1"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Tầm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GDKNS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mẫu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GDKNS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nay</a:t>
            </a: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endParaRPr lang="en-US" dirty="0" smtClean="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Ẻ CHÀO HỎI.jpg"/>
          <p:cNvPicPr>
            <a:picLocks noGrp="1" noChangeAspect="1"/>
          </p:cNvPicPr>
          <p:nvPr>
            <p:ph sz="quarter" idx="1"/>
          </p:nvPr>
        </p:nvPicPr>
        <p:blipFill>
          <a:blip r:embed="rId1" cstate="print"/>
          <a:stretch>
            <a:fillRect/>
          </a:stretch>
        </p:blipFill>
        <p:spPr>
          <a:xfrm>
            <a:off x="89535" y="0"/>
            <a:ext cx="8620125" cy="51435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85750"/>
            <a:ext cx="8686800" cy="4569714"/>
          </a:xfrm>
        </p:spPr>
        <p:txBody>
          <a:bodyPr>
            <a:normAutofit/>
          </a:bodyPr>
          <a:lstStyle/>
          <a:p>
            <a:pPr>
              <a:buNone/>
            </a:pPr>
            <a:r>
              <a:rPr lang="vi-VN" b="1" dirty="0" smtClean="0">
                <a:latin typeface="Times New Roman" panose="02020603050405020304" pitchFamily="18" charset="0"/>
                <a:cs typeface="Times New Roman" panose="02020603050405020304" pitchFamily="18" charset="0"/>
              </a:rPr>
              <a:t>* Đối với </a:t>
            </a:r>
            <a:r>
              <a:rPr lang="en-US" b="1" dirty="0" err="1" smtClean="0">
                <a:latin typeface="Times New Roman" panose="02020603050405020304" pitchFamily="18" charset="0"/>
                <a:cs typeface="Times New Roman" panose="02020603050405020304" pitchFamily="18" charset="0"/>
              </a:rPr>
              <a:t>trẻ</a:t>
            </a:r>
            <a:endParaRPr lang="vi-VN" b="1"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a:t>
            </a:r>
            <a:r>
              <a:rPr lang="en-US" dirty="0" smtClean="0">
                <a:latin typeface="Times New Roman" panose="02020603050405020304" pitchFamily="18" charset="0"/>
                <a:cs typeface="Times New Roman" panose="02020603050405020304" pitchFamily="18" charset="0"/>
              </a:rPr>
              <a:t> ý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dung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a:t>
            </a:r>
            <a:r>
              <a:rPr lang="en-US" dirty="0" smtClean="0">
                <a:latin typeface="Times New Roman" panose="02020603050405020304" pitchFamily="18" charset="0"/>
                <a:cs typeface="Times New Roman" panose="02020603050405020304" pitchFamily="18" charset="0"/>
              </a:rPr>
              <a:t> ý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con. Con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Sam </a:t>
            </a:r>
            <a:r>
              <a:rPr lang="en-US" dirty="0" err="1" smtClean="0">
                <a:latin typeface="Times New Roman" panose="02020603050405020304" pitchFamily="18" charset="0"/>
                <a:cs typeface="Times New Roman" panose="02020603050405020304" pitchFamily="18" charset="0"/>
              </a:rPr>
              <a:t>Sam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đưa</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lo </a:t>
            </a:r>
            <a:r>
              <a:rPr lang="en-US" dirty="0" err="1" smtClean="0">
                <a:latin typeface="Times New Roman" panose="02020603050405020304" pitchFamily="18" charset="0"/>
                <a:cs typeface="Times New Roman" panose="02020603050405020304" pitchFamily="18" charset="0"/>
              </a:rPr>
              <a:t>lắng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nhóm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hứng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thú</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lớp</a:t>
            </a:r>
            <a:r>
              <a:rPr lang="en-US"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66750"/>
            <a:ext cx="7848600" cy="3108543"/>
          </a:xfrm>
          <a:prstGeom prst="rect">
            <a:avLst/>
          </a:prstGeom>
        </p:spPr>
        <p:txBody>
          <a:bodyPr wrap="square">
            <a:spAutoFit/>
          </a:bodyPr>
          <a:lstStyle/>
          <a:p>
            <a:r>
              <a:rPr lang="vi-VN" sz="2800" dirty="0" smtClean="0"/>
              <a:t>* </a:t>
            </a:r>
            <a:r>
              <a:rPr lang="vi-VN" sz="2800" b="1" dirty="0" smtClean="0"/>
              <a:t>Đối với giáo viên</a:t>
            </a:r>
            <a:endParaRPr lang="vi-VN" sz="2800" b="1" dirty="0" smtClean="0"/>
          </a:p>
          <a:p>
            <a:r>
              <a:rPr lang="vi-VN" sz="2800" dirty="0" smtClean="0"/>
              <a:t>- Nâng cao được năng lực chuyên môn, có thêm những kiến thức về giáo dục kỹ năng sống cho trẻ.</a:t>
            </a:r>
            <a:endParaRPr lang="vi-VN" sz="2800" dirty="0" smtClean="0"/>
          </a:p>
          <a:p>
            <a:r>
              <a:rPr lang="vi-VN" sz="2800" dirty="0" smtClean="0"/>
              <a:t>- Biết tổ chức linh hoạt, sáng tạo các hoạt động để lồng ghép giáo dục kỹ năng sống mang lại hiệu quả cao nhất.</a:t>
            </a:r>
            <a:endParaRPr lang="vi-VN" sz="2800" dirty="0" smtClean="0"/>
          </a:p>
          <a:p>
            <a:r>
              <a:rPr lang="vi-VN" sz="2800" dirty="0" smtClean="0"/>
              <a:t>- Tạo được lòng tin đối với phụ huynh.</a:t>
            </a:r>
            <a:endParaRPr lang="vi-VN"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42950"/>
            <a:ext cx="7467600" cy="4112514"/>
          </a:xfrm>
        </p:spPr>
        <p:txBody>
          <a:bodyPr/>
          <a:lstStyle/>
          <a:p>
            <a:pPr>
              <a:buNone/>
            </a:pPr>
            <a:r>
              <a:rPr lang="vi-VN" b="1" dirty="0" smtClean="0"/>
              <a:t>* Đối với phụ huynh</a:t>
            </a:r>
            <a:endParaRPr lang="vi-VN" b="1" dirty="0" smtClean="0"/>
          </a:p>
          <a:p>
            <a:r>
              <a:rPr lang="vi-VN" dirty="0" smtClean="0"/>
              <a:t>Quan tâm và dành nhiều thời gian cho con hơn.</a:t>
            </a:r>
            <a:endParaRPr lang="vi-VN" dirty="0" smtClean="0"/>
          </a:p>
          <a:p>
            <a:r>
              <a:rPr lang="vi-VN" dirty="0" smtClean="0"/>
              <a:t> Hiểu được tầm quan trọng của giáo dục kỹ năng sống.</a:t>
            </a:r>
            <a:endParaRPr lang="vi-VN" dirty="0" smtClean="0"/>
          </a:p>
          <a:p>
            <a:r>
              <a:rPr lang="vi-VN" dirty="0" smtClean="0"/>
              <a:t> Phối hợp tốt với giáo viên trong việc giáo dục kỹ năng sống cho trẻ.</a:t>
            </a:r>
            <a:endParaRPr lang="vi-VN"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71451"/>
            <a:ext cx="9144000" cy="536972"/>
          </a:xfrm>
        </p:spPr>
        <p:txBody>
          <a:bodyPr>
            <a:normAutofit fontScale="90000"/>
          </a:bodyPr>
          <a:lstStyle/>
          <a:p>
            <a:pPr eaLnBrk="1" hangingPunct="1"/>
            <a:r>
              <a:rPr lang="en-US" sz="3600" b="1" dirty="0" err="1" smtClean="0">
                <a:solidFill>
                  <a:schemeClr val="tx1"/>
                </a:solidFill>
                <a:latin typeface="Times New Roman" panose="02020603050405020304" pitchFamily="18" charset="0"/>
                <a:cs typeface="Times New Roman" panose="02020603050405020304" pitchFamily="18" charset="0"/>
              </a:rPr>
              <a:t>  Kết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luận</a:t>
            </a:r>
            <a:endParaRPr lang="en-US" sz="3600" dirty="0" smtClean="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66750"/>
            <a:ext cx="8763000" cy="400050"/>
          </a:xfrm>
        </p:spPr>
        <p:txBody>
          <a:bodyPr rtlCol="0">
            <a:noAutofit/>
          </a:bodyPr>
          <a:lstStyle/>
          <a:p>
            <a:pPr>
              <a:buNone/>
              <a:defRPr/>
            </a:pPr>
            <a:r>
              <a:rPr lang="en-US"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Từ kết quả đã đạt được ở trên tôi thấy rằng để giáo dục kỹ năng sống cho trẻ </a:t>
            </a:r>
            <a:r>
              <a:rPr lang="en-US" i="1" dirty="0" smtClean="0">
                <a:latin typeface="Times New Roman" panose="02020603050405020304" pitchFamily="18" charset="0"/>
                <a:cs typeface="Times New Roman" panose="02020603050405020304" pitchFamily="18" charset="0"/>
              </a:rPr>
              <a:t>3 – 4 </a:t>
            </a:r>
            <a:r>
              <a:rPr lang="en-US" i="1" dirty="0" err="1" smtClean="0">
                <a:latin typeface="Times New Roman" panose="02020603050405020304" pitchFamily="18" charset="0"/>
                <a:cs typeface="Times New Roman" panose="02020603050405020304" pitchFamily="18" charset="0"/>
              </a:rPr>
              <a:t>tuổi</a:t>
            </a:r>
            <a:r>
              <a:rPr lang="vi-VN" i="1" dirty="0" smtClean="0">
                <a:latin typeface="Times New Roman" panose="02020603050405020304" pitchFamily="18" charset="0"/>
                <a:cs typeface="Times New Roman" panose="02020603050405020304" pitchFamily="18" charset="0"/>
              </a:rPr>
              <a:t> đạt hiệu quả cao hơn giáo viên cần:</a:t>
            </a:r>
            <a:endParaRPr lang="vi-VN" i="1" dirty="0" smtClean="0">
              <a:latin typeface="Times New Roman" panose="02020603050405020304" pitchFamily="18" charset="0"/>
              <a:cs typeface="Times New Roman" panose="02020603050405020304" pitchFamily="18" charset="0"/>
            </a:endParaRPr>
          </a:p>
          <a:p>
            <a:pPr>
              <a:buNone/>
              <a:defRPr/>
            </a:pPr>
            <a:r>
              <a:rPr lang="vi-VN" dirty="0" smtClean="0">
                <a:latin typeface="Times New Roman" panose="02020603050405020304" pitchFamily="18" charset="0"/>
                <a:cs typeface="Times New Roman" panose="02020603050405020304" pitchFamily="18" charset="0"/>
              </a:rPr>
              <a:t>- Luôn tôn trọng trẻ, lắng nghe ý kiến của trẻ. Không gò bó, áp đặt trẻ.</a:t>
            </a:r>
            <a:endParaRPr lang="vi-VN" dirty="0" smtClean="0">
              <a:latin typeface="Times New Roman" panose="02020603050405020304" pitchFamily="18" charset="0"/>
              <a:cs typeface="Times New Roman" panose="02020603050405020304" pitchFamily="18" charset="0"/>
            </a:endParaRPr>
          </a:p>
          <a:p>
            <a:pPr>
              <a:buNone/>
              <a:defRPr/>
            </a:pPr>
            <a:r>
              <a:rPr lang="vi-VN" dirty="0" smtClean="0">
                <a:latin typeface="Times New Roman" panose="02020603050405020304" pitchFamily="18" charset="0"/>
                <a:cs typeface="Times New Roman" panose="02020603050405020304" pitchFamily="18" charset="0"/>
              </a:rPr>
              <a:t>- Giáo viên cần tích cực tìm tòi, đổi mới, sáng tạo các phương pháp dạy học nhằm phát huy tính tích cực ở trẻ.</a:t>
            </a:r>
            <a:endParaRPr lang="vi-VN" dirty="0" smtClean="0">
              <a:latin typeface="Times New Roman" panose="02020603050405020304" pitchFamily="18" charset="0"/>
              <a:cs typeface="Times New Roman" panose="02020603050405020304" pitchFamily="18" charset="0"/>
            </a:endParaRPr>
          </a:p>
          <a:p>
            <a:pPr>
              <a:buNone/>
              <a:defRPr/>
            </a:pPr>
            <a:r>
              <a:rPr lang="vi-VN" dirty="0" smtClean="0">
                <a:latin typeface="Times New Roman" panose="02020603050405020304" pitchFamily="18" charset="0"/>
                <a:cs typeface="Times New Roman" panose="02020603050405020304" pitchFamily="18" charset="0"/>
              </a:rPr>
              <a:t>- Để giáo dục trẻ kỹ năng, giáo viên cần đưa ra các tình huống cụ thể để trẻ trải nghiệm và có kỹ năng xử lý các tình huống</a:t>
            </a:r>
            <a:endParaRPr lang="vi-VN" dirty="0" smtClean="0">
              <a:latin typeface="Times New Roman" panose="02020603050405020304" pitchFamily="18" charset="0"/>
              <a:cs typeface="Times New Roman" panose="02020603050405020304" pitchFamily="18" charset="0"/>
            </a:endParaRPr>
          </a:p>
          <a:p>
            <a:pPr>
              <a:buNone/>
              <a:defRPr/>
            </a:pPr>
            <a:r>
              <a:rPr lang="vi-VN" dirty="0" smtClean="0">
                <a:latin typeface="Times New Roman" panose="02020603050405020304" pitchFamily="18" charset="0"/>
                <a:cs typeface="Times New Roman" panose="02020603050405020304" pitchFamily="18" charset="0"/>
              </a:rPr>
              <a:t>- Tuyên truyền với các bậc phụ huynh để cùng tham gia giáo dục trẻ.</a:t>
            </a:r>
            <a:endParaRPr lang="vi-VN"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p:nvPr/>
        </p:nvSpPr>
        <p:spPr>
          <a:xfrm>
            <a:off x="152400" y="1314450"/>
            <a:ext cx="8229600" cy="400050"/>
          </a:xfrm>
          <a:prstGeom prst="rect">
            <a:avLst/>
          </a:prstGeom>
        </p:spPr>
        <p:txBody>
          <a:bodyPr>
            <a:normAutofit fontScale="77500" lnSpcReduction="20000"/>
          </a:bodyPr>
          <a:lstStyle/>
          <a:p>
            <a:pPr marL="342900" indent="-342900" fontAlgn="auto">
              <a:spcBef>
                <a:spcPct val="20000"/>
              </a:spcBef>
              <a:spcAft>
                <a:spcPts val="0"/>
              </a:spcAft>
              <a:buFont typeface="Arial" panose="020B0604020202020204" pitchFamily="34" charset="0"/>
              <a:buNone/>
              <a:defRPr/>
            </a:pPr>
            <a:endParaRPr lang="en-US" sz="3200" dirty="0">
              <a:latin typeface="+mn-lt"/>
              <a:cs typeface="+mn-cs"/>
            </a:endParaRPr>
          </a:p>
        </p:txBody>
      </p:sp>
      <p:sp>
        <p:nvSpPr>
          <p:cNvPr id="32773" name="Content Placeholder 2"/>
          <p:cNvSpPr txBox="1"/>
          <p:nvPr/>
        </p:nvSpPr>
        <p:spPr bwMode="auto">
          <a:xfrm>
            <a:off x="152400" y="1257300"/>
            <a:ext cx="8991600" cy="3600450"/>
          </a:xfrm>
          <a:prstGeom prst="rect">
            <a:avLst/>
          </a:prstGeom>
          <a:noFill/>
          <a:ln w="9525">
            <a:noFill/>
            <a:miter lim="800000"/>
          </a:ln>
        </p:spPr>
        <p:txBody>
          <a:bodyPr/>
          <a:lstStyle/>
          <a:p>
            <a:pPr marL="342900" indent="-342900">
              <a:lnSpc>
                <a:spcPct val="90000"/>
              </a:lnSpc>
              <a:spcBef>
                <a:spcPct val="20000"/>
              </a:spcBef>
            </a:pPr>
            <a:endParaRPr lang="en-US" sz="27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666750"/>
            <a:ext cx="8534400" cy="34778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l" defTabSz="914400" rtl="0" eaLnBrk="1" fontAlgn="base" latinLnBrk="0" hangingPunct="1">
              <a:lnSpc>
                <a:spcPct val="100000"/>
              </a:lnSpc>
              <a:spcBef>
                <a:spcPct val="0"/>
              </a:spcBef>
              <a:spcAft>
                <a:spcPct val="0"/>
              </a:spcAft>
              <a:buClrTx/>
              <a:buSzTx/>
              <a:buFontTx/>
              <a:buNone/>
            </a:pPr>
            <a:r>
              <a:rPr kumimoji="0" lang="en-US" altLang="ko-KR" sz="2800" b="1"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Kiến</a:t>
            </a:r>
            <a:r>
              <a:rPr kumimoji="0" lang="en-US" altLang="ko-KR" sz="2800" b="1"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800" b="1"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nghị</a:t>
            </a:r>
            <a:r>
              <a:rPr kumimoji="0" lang="en-US" altLang="ko-KR" sz="2800" b="1"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800" b="1"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đề</a:t>
            </a:r>
            <a:r>
              <a:rPr kumimoji="0" lang="en-US" altLang="ko-KR" sz="2800" b="1"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800" b="1"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xuất</a:t>
            </a:r>
            <a:endParaRPr kumimoji="0" lang="en-US" altLang="ko-K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indent="457200" eaLnBrk="0" fontAlgn="base" hangingPunct="0">
              <a:spcBef>
                <a:spcPct val="0"/>
              </a:spcBef>
              <a:spcAft>
                <a:spcPct val="0"/>
              </a:spcAft>
            </a:pP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Tổ</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chức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thêm</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nhiều</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buổi</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tập</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huấn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chuyên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đề</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về</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kỹ</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năng</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sống</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để</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chúng</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tôi</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được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học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hỏi</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trau</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dồi</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nâng</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cao</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trình</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độ</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chuyên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môn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a:t>
            </a:r>
            <a:endParaRPr kumimoji="0" lang="en-US" altLang="ko-KR"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pP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Bổ</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sung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nhiều</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tài</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liệu</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tham</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khảo</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về</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kỹ</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năng</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sống</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cho</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trẻ</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mầm</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non.</a:t>
            </a:r>
            <a:endParaRPr kumimoji="0" lang="en-US" altLang="ko-KR"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pP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Tổ</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chức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các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buổi</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thăm</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quan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học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tập</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tại</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các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trường</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mầm</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non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trên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địa</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bàn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thành</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phố</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Bắc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Ninh</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và</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Hà</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Nội</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để</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giáo</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viên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được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tham</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gia</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học</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tập</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nâng</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cao</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chất</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lượng</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chuyên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 </a:t>
            </a:r>
            <a:r>
              <a:rPr kumimoji="0" lang="en-US" altLang="ko-KR" sz="2400" b="0" i="0" u="none" strike="noStrike" cap="none" normalizeH="0" baseline="0" dirty="0" err="1"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môn</a:t>
            </a:r>
            <a:r>
              <a:rPr kumimoji="0" lang="en-US" altLang="ko-KR" sz="2400" b="0" i="0" u="none" strike="noStrike" cap="none" normalizeH="0" baseline="0" dirty="0" smtClean="0">
                <a:ln>
                  <a:noFill/>
                </a:ln>
                <a:solidFill>
                  <a:schemeClr val="tx1"/>
                </a:solidFill>
                <a:effectLst/>
                <a:latin typeface="Times New Roman" panose="02020603050405020304" pitchFamily="18" charset="0"/>
                <a:ea typeface="Batang" panose="02030600000101010101" charset="-127"/>
                <a:cs typeface="Times New Roman" panose="02020603050405020304" pitchFamily="18" charset="0"/>
              </a:rPr>
              <a:t>.</a:t>
            </a:r>
            <a:endParaRPr kumimoji="0" lang="en-US" altLang="ko-KR"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619126" y="800100"/>
            <a:ext cx="8296275" cy="2400300"/>
          </a:xfrm>
          <a:prstGeom prst="rect">
            <a:avLst/>
          </a:prstGeom>
        </p:spPr>
        <p:txBody>
          <a:bodyPr wrap="none" fromWordArt="1">
            <a:prstTxWarp prst="textPlain">
              <a:avLst>
                <a:gd name="adj" fmla="val 50000"/>
              </a:avLst>
            </a:prstTxWarp>
          </a:bodyPr>
          <a:lstStyle/>
          <a:p>
            <a:pPr algn="ctr"/>
            <a:r>
              <a:rPr lang="vi-VN"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Trân trọng cảm ơn sự </a:t>
            </a:r>
            <a:endParaRPr lang="vi-VN"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a:p>
            <a:pPr algn="ctr"/>
            <a:r>
              <a:rPr lang="vi-VN"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lắng nghe của các </a:t>
            </a:r>
            <a:r>
              <a:rPr lang="vi-VN"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thầy </a:t>
            </a:r>
            <a:r>
              <a:rPr lang="vi-VN" sz="3600" kern="1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cô!</a:t>
            </a:r>
            <a:endParaRPr lang="en-US"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Cấu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trúc</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a:buNone/>
            </a:pPr>
            <a:r>
              <a:rPr lang="en-US" b="1" dirty="0" smtClean="0">
                <a:latin typeface="Times New Roman" panose="02020603050405020304" pitchFamily="18" charset="0"/>
                <a:cs typeface="Times New Roman" panose="02020603050405020304" pitchFamily="18" charset="0"/>
              </a:rPr>
              <a:t>B. GIẢI QUYẾT VẤN ĐỀ</a:t>
            </a:r>
            <a:endParaRPr lang="en-US" b="1"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I.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giáo dục kỹ năng sống( GDKNS)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 3- 4 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cơ sở  mầm non Hoa Phượng (</a:t>
            </a:r>
            <a:r>
              <a:rPr lang="en-US" dirty="0" err="1" smtClean="0">
                <a:latin typeface="Times New Roman" panose="02020603050405020304" pitchFamily="18" charset="0"/>
                <a:cs typeface="Times New Roman" panose="02020603050405020304" pitchFamily="18" charset="0"/>
              </a:rPr>
              <a:t>thuận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GDKNS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3- 4 tuổi</a:t>
            </a: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III.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IV.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luận</a:t>
            </a: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V. </a:t>
            </a:r>
            <a:r>
              <a:rPr lang="en-US" dirty="0" err="1" smtClean="0">
                <a:latin typeface="Times New Roman" panose="02020603050405020304" pitchFamily="18" charset="0"/>
                <a:cs typeface="Times New Roman" panose="02020603050405020304" pitchFamily="18" charset="0"/>
              </a:rPr>
              <a:t>Kiến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endParaRPr lang="en-US" dirty="0" smtClean="0">
              <a:latin typeface="Times New Roman" panose="02020603050405020304" pitchFamily="18" charset="0"/>
              <a:cs typeface="Times New Roman" panose="02020603050405020304" pitchFamily="18" charset="0"/>
            </a:endParaRPr>
          </a:p>
          <a:p>
            <a:pPr>
              <a:buFontTx/>
              <a:buChar char="-"/>
            </a:pPr>
            <a:endParaRPr lang="en-US" b="1" dirty="0" smtClean="0">
              <a:latin typeface="Times New Roman" panose="02020603050405020304" pitchFamily="18" charset="0"/>
              <a:cs typeface="Times New Roman" panose="02020603050405020304" pitchFamily="18" charset="0"/>
            </a:endParaRPr>
          </a:p>
          <a:p>
            <a:pPr>
              <a:buNone/>
            </a:pPr>
            <a:endParaRPr lang="en-US" b="1" dirty="0" smtClean="0">
              <a:latin typeface="Times New Roman" panose="02020603050405020304" pitchFamily="18" charset="0"/>
              <a:cs typeface="Times New Roman" panose="02020603050405020304" pitchFamily="18" charset="0"/>
            </a:endParaRPr>
          </a:p>
          <a:p>
            <a:pPr>
              <a:buNone/>
            </a:pPr>
            <a:endParaRPr lang="en-US" b="1" dirty="0" smtClean="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0" y="320278"/>
            <a:ext cx="9144000" cy="422672"/>
          </a:xfrm>
        </p:spPr>
        <p:txBody>
          <a:bodyPr>
            <a:normAutofit fontScale="90000"/>
          </a:bodyPr>
          <a:lstStyle/>
          <a:p>
            <a:pPr eaLnBrk="1" hangingPunct="1"/>
            <a:r>
              <a:rPr lang="en-US" sz="3200" b="1" dirty="0" smtClean="0">
                <a:solidFill>
                  <a:srgbClr val="0070C0"/>
                </a:solidFill>
                <a:latin typeface="Times New Roman" panose="02020603050405020304" pitchFamily="18" charset="0"/>
              </a:rPr>
              <a:t>A. ĐẶT VẤN ĐỀ</a:t>
            </a:r>
            <a:endParaRPr lang="en-US" sz="3200" b="1" dirty="0" smtClean="0">
              <a:solidFill>
                <a:srgbClr val="0070C0"/>
              </a:solidFill>
              <a:latin typeface="Times New Roman" panose="02020603050405020304" pitchFamily="18" charset="0"/>
            </a:endParaRPr>
          </a:p>
        </p:txBody>
      </p:sp>
      <p:grpSp>
        <p:nvGrpSpPr>
          <p:cNvPr id="2" name="Group 5"/>
          <p:cNvGrpSpPr/>
          <p:nvPr/>
        </p:nvGrpSpPr>
        <p:grpSpPr bwMode="auto">
          <a:xfrm>
            <a:off x="1447800" y="742951"/>
            <a:ext cx="7162590" cy="1077516"/>
            <a:chOff x="1392" y="816"/>
            <a:chExt cx="3299" cy="905"/>
          </a:xfrm>
        </p:grpSpPr>
        <p:sp>
          <p:nvSpPr>
            <p:cNvPr id="4136" name="Line 6"/>
            <p:cNvSpPr>
              <a:spLocks noChangeShapeType="1"/>
            </p:cNvSpPr>
            <p:nvPr/>
          </p:nvSpPr>
          <p:spPr bwMode="auto">
            <a:xfrm>
              <a:off x="1632" y="1440"/>
              <a:ext cx="3024" cy="0"/>
            </a:xfrm>
            <a:prstGeom prst="line">
              <a:avLst/>
            </a:prstGeom>
            <a:noFill/>
            <a:ln w="9525">
              <a:noFill/>
              <a:round/>
              <a:tailEnd type="oval" w="med" len="med"/>
            </a:ln>
          </p:spPr>
          <p:txBody>
            <a:bodyPr>
              <a:spAutoFit/>
            </a:bodyPr>
            <a:lstStyle/>
            <a:p>
              <a:endParaRPr lang="en-US"/>
            </a:p>
          </p:txBody>
        </p:sp>
        <p:sp>
          <p:nvSpPr>
            <p:cNvPr id="4137" name="Text Box 7"/>
            <p:cNvSpPr txBox="1">
              <a:spLocks noChangeArrowheads="1"/>
            </p:cNvSpPr>
            <p:nvPr/>
          </p:nvSpPr>
          <p:spPr bwMode="auto">
            <a:xfrm>
              <a:off x="1392" y="816"/>
              <a:ext cx="3299" cy="905"/>
            </a:xfrm>
            <a:prstGeom prst="rect">
              <a:avLst/>
            </a:prstGeom>
            <a:noFill/>
            <a:ln w="9525" algn="ctr">
              <a:noFill/>
              <a:miter lim="800000"/>
            </a:ln>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Trẻ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hôm</a:t>
              </a:r>
              <a:r>
                <a:rPr lang="en-US" sz="2000" dirty="0" smtClean="0">
                  <a:latin typeface="Times New Roman" panose="02020603050405020304" pitchFamily="18" charset="0"/>
                  <a:cs typeface="Times New Roman" panose="02020603050405020304" pitchFamily="18" charset="0"/>
                </a:rPr>
                <a:t> nay,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ngay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còn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nhỏ</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trọng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nghiệp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nhằm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triển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toàn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grpSp>
        <p:nvGrpSpPr>
          <p:cNvPr id="3" name="Group 8"/>
          <p:cNvGrpSpPr/>
          <p:nvPr/>
        </p:nvGrpSpPr>
        <p:grpSpPr bwMode="auto">
          <a:xfrm>
            <a:off x="1905671" y="1962150"/>
            <a:ext cx="6797675" cy="1631158"/>
            <a:chOff x="1592" y="1436"/>
            <a:chExt cx="3600" cy="1370"/>
          </a:xfrm>
        </p:grpSpPr>
        <p:sp>
          <p:nvSpPr>
            <p:cNvPr id="4134" name="Line 9"/>
            <p:cNvSpPr>
              <a:spLocks noChangeShapeType="1"/>
            </p:cNvSpPr>
            <p:nvPr/>
          </p:nvSpPr>
          <p:spPr bwMode="auto">
            <a:xfrm>
              <a:off x="1872" y="2112"/>
              <a:ext cx="3024" cy="0"/>
            </a:xfrm>
            <a:prstGeom prst="line">
              <a:avLst/>
            </a:prstGeom>
            <a:noFill/>
            <a:ln w="9525">
              <a:noFill/>
              <a:round/>
              <a:tailEnd type="oval" w="med" len="med"/>
            </a:ln>
          </p:spPr>
          <p:txBody>
            <a:bodyPr>
              <a:spAutoFit/>
            </a:bodyPr>
            <a:lstStyle/>
            <a:p>
              <a:endParaRPr lang="en-US"/>
            </a:p>
          </p:txBody>
        </p:sp>
        <p:sp>
          <p:nvSpPr>
            <p:cNvPr id="4135" name="Text Box 10"/>
            <p:cNvSpPr txBox="1">
              <a:spLocks noChangeArrowheads="1"/>
            </p:cNvSpPr>
            <p:nvPr/>
          </p:nvSpPr>
          <p:spPr bwMode="auto">
            <a:xfrm>
              <a:off x="1592" y="1436"/>
              <a:ext cx="3600" cy="1370"/>
            </a:xfrm>
            <a:prstGeom prst="rect">
              <a:avLst/>
            </a:prstGeom>
            <a:noFill/>
            <a:ln w="9525" algn="ctr">
              <a:noFill/>
              <a:miter lim="800000"/>
            </a:ln>
          </p:spPr>
          <p:txBody>
            <a:bodyPr>
              <a:spAutoFit/>
            </a:bodyPr>
            <a:lstStyle/>
            <a:p>
              <a:pPr algn="just"/>
              <a:r>
                <a:rPr lang="vi-VN" sz="2000" dirty="0" smtClean="0">
                  <a:latin typeface="Times New Roman" panose="02020603050405020304" pitchFamily="18" charset="0"/>
                </a:rPr>
                <a:t>Giáo dục kĩ năng sống nhằm giúp trẻ có thể đương đầu với những khó khăn trong cuộc sống. Trẻ biết vận dụng, biến những kiến thức của mình để giải quyết những khó khăn trong cuộc sống cho phù hợp. Muốn vậy, người lớn phải tạo cho trẻ có môi trường để trải nghiệm, thực hành.</a:t>
              </a:r>
              <a:endParaRPr lang="en-US" sz="2000" dirty="0">
                <a:latin typeface="Times New Roman" panose="02020603050405020304" pitchFamily="18" charset="0"/>
              </a:endParaRPr>
            </a:p>
          </p:txBody>
        </p:sp>
      </p:grpSp>
      <p:sp>
        <p:nvSpPr>
          <p:cNvPr id="120843" name="AutoShape 11"/>
          <p:cNvSpPr>
            <a:spLocks noChangeArrowheads="1"/>
          </p:cNvSpPr>
          <p:nvPr/>
        </p:nvSpPr>
        <p:spPr bwMode="gray">
          <a:xfrm rot="5400000">
            <a:off x="-1469827" y="1193602"/>
            <a:ext cx="3206354" cy="3219450"/>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ln>
          <a:effectLst/>
        </p:spPr>
        <p:txBody>
          <a:bodyPr wrap="none" anchor="ctr"/>
          <a:lstStyle/>
          <a:p>
            <a:pPr fontAlgn="auto">
              <a:spcBef>
                <a:spcPts val="0"/>
              </a:spcBef>
              <a:spcAft>
                <a:spcPts val="0"/>
              </a:spcAft>
              <a:defRPr/>
            </a:pPr>
            <a:endParaRPr lang="en-US">
              <a:latin typeface="+mn-lt"/>
              <a:cs typeface="+mn-cs"/>
            </a:endParaRPr>
          </a:p>
        </p:txBody>
      </p:sp>
      <p:grpSp>
        <p:nvGrpSpPr>
          <p:cNvPr id="4" name="Group 16"/>
          <p:cNvGrpSpPr/>
          <p:nvPr/>
        </p:nvGrpSpPr>
        <p:grpSpPr bwMode="auto">
          <a:xfrm>
            <a:off x="0" y="2113640"/>
            <a:ext cx="1219200" cy="427549"/>
            <a:chOff x="170" y="1730"/>
            <a:chExt cx="768" cy="221"/>
          </a:xfrm>
        </p:grpSpPr>
        <p:sp>
          <p:nvSpPr>
            <p:cNvPr id="120849" name="AutoShape 17"/>
            <p:cNvSpPr>
              <a:spLocks noChangeArrowheads="1"/>
            </p:cNvSpPr>
            <p:nvPr/>
          </p:nvSpPr>
          <p:spPr bwMode="gray">
            <a:xfrm>
              <a:off x="170" y="1730"/>
              <a:ext cx="768" cy="191"/>
            </a:xfrm>
            <a:prstGeom prst="chevron">
              <a:avLst>
                <a:gd name="adj" fmla="val 17384"/>
              </a:avLst>
            </a:prstGeom>
            <a:gradFill rotWithShape="1">
              <a:gsLst>
                <a:gs pos="0">
                  <a:schemeClr val="accent1"/>
                </a:gs>
                <a:gs pos="100000">
                  <a:schemeClr val="accent1">
                    <a:gamma/>
                    <a:tint val="45490"/>
                    <a:invGamma/>
                  </a:schemeClr>
                </a:gs>
              </a:gsLst>
              <a:lin ang="0" scaled="1"/>
            </a:gradFill>
            <a:ln w="38100">
              <a:solidFill>
                <a:srgbClr val="EAEAEA"/>
              </a:solidFill>
              <a:miter lim="800000"/>
            </a:ln>
            <a:effectLst>
              <a:outerShdw dist="109250" dir="3267739" algn="ctr" rotWithShape="0">
                <a:srgbClr val="333333">
                  <a:alpha val="50000"/>
                </a:srgbClr>
              </a:outerShdw>
            </a:effectLst>
          </p:spPr>
          <p:txBody>
            <a:bodyPr wrap="square" anchor="ctr">
              <a:spAutoFit/>
            </a:bodyPr>
            <a:lstStyle/>
            <a:p>
              <a:pPr fontAlgn="auto">
                <a:spcBef>
                  <a:spcPts val="0"/>
                </a:spcBef>
                <a:spcAft>
                  <a:spcPts val="0"/>
                </a:spcAft>
                <a:defRPr/>
              </a:pPr>
              <a:endParaRPr lang="en-US">
                <a:latin typeface="+mn-lt"/>
                <a:cs typeface="+mn-cs"/>
              </a:endParaRPr>
            </a:p>
          </p:txBody>
        </p:sp>
        <p:sp>
          <p:nvSpPr>
            <p:cNvPr id="4133" name="Text Box 18"/>
            <p:cNvSpPr txBox="1">
              <a:spLocks noChangeArrowheads="1"/>
            </p:cNvSpPr>
            <p:nvPr/>
          </p:nvSpPr>
          <p:spPr bwMode="auto">
            <a:xfrm>
              <a:off x="384" y="1744"/>
              <a:ext cx="506" cy="207"/>
            </a:xfrm>
            <a:prstGeom prst="rect">
              <a:avLst/>
            </a:prstGeom>
            <a:noFill/>
            <a:ln w="9525">
              <a:noFill/>
              <a:miter lim="800000"/>
            </a:ln>
          </p:spPr>
          <p:txBody>
            <a:bodyPr wrap="square">
              <a:spAutoFit/>
            </a:bodyPr>
            <a:lstStyle/>
            <a:p>
              <a:pPr>
                <a:spcBef>
                  <a:spcPct val="50000"/>
                </a:spcBef>
              </a:pPr>
              <a:endParaRPr lang="en-US" sz="2000" b="1" dirty="0">
                <a:latin typeface="Times New Roman" panose="02020603050405020304" pitchFamily="18" charset="0"/>
              </a:endParaRPr>
            </a:p>
          </p:txBody>
        </p:sp>
      </p:grpSp>
      <p:grpSp>
        <p:nvGrpSpPr>
          <p:cNvPr id="5" name="Group 22"/>
          <p:cNvGrpSpPr/>
          <p:nvPr/>
        </p:nvGrpSpPr>
        <p:grpSpPr bwMode="auto">
          <a:xfrm>
            <a:off x="685800" y="1200149"/>
            <a:ext cx="642938" cy="532210"/>
            <a:chOff x="912" y="1104"/>
            <a:chExt cx="405" cy="447"/>
          </a:xfrm>
        </p:grpSpPr>
        <p:grpSp>
          <p:nvGrpSpPr>
            <p:cNvPr id="6" name="Group 23"/>
            <p:cNvGrpSpPr/>
            <p:nvPr/>
          </p:nvGrpSpPr>
          <p:grpSpPr bwMode="auto">
            <a:xfrm>
              <a:off x="912" y="1104"/>
              <a:ext cx="405" cy="436"/>
              <a:chOff x="1289" y="582"/>
              <a:chExt cx="668" cy="719"/>
            </a:xfrm>
          </p:grpSpPr>
          <p:sp>
            <p:nvSpPr>
              <p:cNvPr id="4127" name="Oval 24"/>
              <p:cNvSpPr>
                <a:spLocks noChangeArrowheads="1"/>
              </p:cNvSpPr>
              <p:nvPr/>
            </p:nvSpPr>
            <p:spPr bwMode="gray">
              <a:xfrm>
                <a:off x="1289" y="582"/>
                <a:ext cx="668" cy="719"/>
              </a:xfrm>
              <a:prstGeom prst="ellipse">
                <a:avLst/>
              </a:prstGeom>
              <a:solidFill>
                <a:srgbClr val="333333"/>
              </a:solidFill>
              <a:ln w="38100" algn="ctr">
                <a:noFill/>
                <a:round/>
              </a:ln>
              <a:effectLst>
                <a:prstShdw prst="shdw11">
                  <a:srgbClr val="808080">
                    <a:alpha val="50000"/>
                  </a:srgbClr>
                </a:prstShdw>
              </a:effectLst>
            </p:spPr>
            <p:txBody>
              <a:bodyPr anchor="ctr">
                <a:spAutoFit/>
              </a:bodyPr>
              <a:lstStyle/>
              <a:p>
                <a:endParaRPr lang="en-US">
                  <a:latin typeface="Calibri" panose="020F0502020204030204" pitchFamily="34" charset="0"/>
                </a:endParaRPr>
              </a:p>
            </p:txBody>
          </p:sp>
          <p:sp>
            <p:nvSpPr>
              <p:cNvPr id="4128" name="Oval 25"/>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sp>
            <p:nvSpPr>
              <p:cNvPr id="4129" name="Oval 26"/>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sp>
            <p:nvSpPr>
              <p:cNvPr id="4130" name="Oval 27"/>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sp>
            <p:nvSpPr>
              <p:cNvPr id="4131" name="Oval 28"/>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grpSp>
        <p:sp>
          <p:nvSpPr>
            <p:cNvPr id="4126" name="Text Box 29"/>
            <p:cNvSpPr txBox="1">
              <a:spLocks noChangeArrowheads="1"/>
            </p:cNvSpPr>
            <p:nvPr/>
          </p:nvSpPr>
          <p:spPr bwMode="gray">
            <a:xfrm>
              <a:off x="1004" y="1163"/>
              <a:ext cx="213" cy="388"/>
            </a:xfrm>
            <a:prstGeom prst="rect">
              <a:avLst/>
            </a:prstGeom>
            <a:noFill/>
            <a:ln w="9525" algn="ctr">
              <a:noFill/>
              <a:miter lim="800000"/>
            </a:ln>
          </p:spPr>
          <p:txBody>
            <a:bodyPr wrap="none">
              <a:spAutoFit/>
            </a:bodyPr>
            <a:lstStyle/>
            <a:p>
              <a:pPr algn="ctr"/>
              <a:r>
                <a:rPr lang="en-US" sz="2400">
                  <a:solidFill>
                    <a:srgbClr val="000000"/>
                  </a:solidFill>
                  <a:latin typeface="Times New Roman" panose="02020603050405020304" pitchFamily="18" charset="0"/>
                </a:rPr>
                <a:t>1</a:t>
              </a:r>
              <a:endParaRPr lang="en-US" sz="2400">
                <a:solidFill>
                  <a:srgbClr val="000000"/>
                </a:solidFill>
                <a:latin typeface="Times New Roman" panose="02020603050405020304" pitchFamily="18" charset="0"/>
              </a:endParaRPr>
            </a:p>
          </p:txBody>
        </p:sp>
      </p:grpSp>
      <p:grpSp>
        <p:nvGrpSpPr>
          <p:cNvPr id="7" name="Group 30"/>
          <p:cNvGrpSpPr/>
          <p:nvPr/>
        </p:nvGrpSpPr>
        <p:grpSpPr bwMode="auto">
          <a:xfrm>
            <a:off x="1371600" y="2514602"/>
            <a:ext cx="641350" cy="576263"/>
            <a:chOff x="1249" y="1758"/>
            <a:chExt cx="404" cy="484"/>
          </a:xfrm>
        </p:grpSpPr>
        <p:grpSp>
          <p:nvGrpSpPr>
            <p:cNvPr id="8" name="Group 31"/>
            <p:cNvGrpSpPr/>
            <p:nvPr/>
          </p:nvGrpSpPr>
          <p:grpSpPr bwMode="auto">
            <a:xfrm>
              <a:off x="1249" y="1758"/>
              <a:ext cx="404" cy="484"/>
              <a:chOff x="1291" y="587"/>
              <a:chExt cx="666" cy="799"/>
            </a:xfrm>
          </p:grpSpPr>
          <p:sp>
            <p:nvSpPr>
              <p:cNvPr id="4120" name="Oval 32"/>
              <p:cNvSpPr>
                <a:spLocks noChangeArrowheads="1"/>
              </p:cNvSpPr>
              <p:nvPr/>
            </p:nvSpPr>
            <p:spPr bwMode="gray">
              <a:xfrm>
                <a:off x="1291" y="666"/>
                <a:ext cx="666" cy="720"/>
              </a:xfrm>
              <a:prstGeom prst="ellipse">
                <a:avLst/>
              </a:prstGeom>
              <a:solidFill>
                <a:srgbClr val="333333"/>
              </a:solidFill>
              <a:ln w="38100" algn="ctr">
                <a:noFill/>
                <a:round/>
              </a:ln>
              <a:effectLst>
                <a:prstShdw prst="shdw11">
                  <a:srgbClr val="808080">
                    <a:alpha val="50000"/>
                  </a:srgbClr>
                </a:prstShdw>
              </a:effectLst>
            </p:spPr>
            <p:txBody>
              <a:bodyPr anchor="ctr">
                <a:spAutoFit/>
              </a:bodyPr>
              <a:lstStyle/>
              <a:p>
                <a:endParaRPr lang="en-US">
                  <a:latin typeface="Calibri" panose="020F0502020204030204" pitchFamily="34" charset="0"/>
                </a:endParaRPr>
              </a:p>
            </p:txBody>
          </p:sp>
          <p:sp>
            <p:nvSpPr>
              <p:cNvPr id="4121" name="Oval 3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sp>
            <p:nvSpPr>
              <p:cNvPr id="4122" name="Oval 3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sp>
            <p:nvSpPr>
              <p:cNvPr id="4123" name="Oval 3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sp>
            <p:nvSpPr>
              <p:cNvPr id="4124" name="Oval 3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grpSp>
        <p:sp>
          <p:nvSpPr>
            <p:cNvPr id="4119" name="Text Box 37"/>
            <p:cNvSpPr txBox="1">
              <a:spLocks noChangeArrowheads="1"/>
            </p:cNvSpPr>
            <p:nvPr/>
          </p:nvSpPr>
          <p:spPr bwMode="gray">
            <a:xfrm>
              <a:off x="1340" y="1814"/>
              <a:ext cx="213" cy="388"/>
            </a:xfrm>
            <a:prstGeom prst="rect">
              <a:avLst/>
            </a:prstGeom>
            <a:noFill/>
            <a:ln w="9525" algn="ctr">
              <a:noFill/>
              <a:miter lim="800000"/>
            </a:ln>
          </p:spPr>
          <p:txBody>
            <a:bodyPr wrap="none">
              <a:spAutoFit/>
            </a:bodyPr>
            <a:lstStyle/>
            <a:p>
              <a:pPr algn="ctr"/>
              <a:r>
                <a:rPr lang="en-US" sz="2400">
                  <a:solidFill>
                    <a:srgbClr val="000000"/>
                  </a:solidFill>
                  <a:latin typeface="Times New Roman" panose="02020603050405020304" pitchFamily="18" charset="0"/>
                </a:rPr>
                <a:t>2</a:t>
              </a:r>
              <a:endParaRPr lang="en-US" sz="2400">
                <a:solidFill>
                  <a:srgbClr val="000000"/>
                </a:solidFill>
                <a:latin typeface="Times New Roman" panose="02020603050405020304" pitchFamily="18" charset="0"/>
              </a:endParaRPr>
            </a:p>
          </p:txBody>
        </p:sp>
      </p:grpSp>
      <p:grpSp>
        <p:nvGrpSpPr>
          <p:cNvPr id="9" name="Group 30"/>
          <p:cNvGrpSpPr/>
          <p:nvPr/>
        </p:nvGrpSpPr>
        <p:grpSpPr bwMode="auto">
          <a:xfrm>
            <a:off x="806450" y="3819527"/>
            <a:ext cx="641350" cy="576263"/>
            <a:chOff x="1249" y="1758"/>
            <a:chExt cx="404" cy="484"/>
          </a:xfrm>
        </p:grpSpPr>
        <p:grpSp>
          <p:nvGrpSpPr>
            <p:cNvPr id="10" name="Group 31"/>
            <p:cNvGrpSpPr/>
            <p:nvPr/>
          </p:nvGrpSpPr>
          <p:grpSpPr bwMode="auto">
            <a:xfrm>
              <a:off x="1249" y="1758"/>
              <a:ext cx="404" cy="484"/>
              <a:chOff x="1291" y="587"/>
              <a:chExt cx="666" cy="799"/>
            </a:xfrm>
          </p:grpSpPr>
          <p:sp>
            <p:nvSpPr>
              <p:cNvPr id="4113" name="Oval 32"/>
              <p:cNvSpPr>
                <a:spLocks noChangeArrowheads="1"/>
              </p:cNvSpPr>
              <p:nvPr/>
            </p:nvSpPr>
            <p:spPr bwMode="gray">
              <a:xfrm>
                <a:off x="1291" y="666"/>
                <a:ext cx="666" cy="720"/>
              </a:xfrm>
              <a:prstGeom prst="ellipse">
                <a:avLst/>
              </a:prstGeom>
              <a:solidFill>
                <a:srgbClr val="333333"/>
              </a:solidFill>
              <a:ln w="38100" algn="ctr">
                <a:noFill/>
                <a:round/>
              </a:ln>
              <a:effectLst>
                <a:prstShdw prst="shdw11">
                  <a:srgbClr val="808080">
                    <a:alpha val="50000"/>
                  </a:srgbClr>
                </a:prstShdw>
              </a:effectLst>
            </p:spPr>
            <p:txBody>
              <a:bodyPr anchor="ctr">
                <a:spAutoFit/>
              </a:bodyPr>
              <a:lstStyle/>
              <a:p>
                <a:endParaRPr lang="en-US">
                  <a:latin typeface="Calibri" panose="020F0502020204030204" pitchFamily="34" charset="0"/>
                </a:endParaRPr>
              </a:p>
            </p:txBody>
          </p:sp>
          <p:sp>
            <p:nvSpPr>
              <p:cNvPr id="4114" name="Oval 3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sp>
            <p:nvSpPr>
              <p:cNvPr id="4115" name="Oval 3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sp>
            <p:nvSpPr>
              <p:cNvPr id="4116" name="Oval 3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sp>
            <p:nvSpPr>
              <p:cNvPr id="4117" name="Oval 3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ln>
              <a:effectLst>
                <a:prstShdw prst="shdw11">
                  <a:schemeClr val="bg2">
                    <a:alpha val="50000"/>
                  </a:schemeClr>
                </a:prstShdw>
              </a:effectLst>
            </p:spPr>
            <p:txBody>
              <a:bodyPr vert="eaVert" wrap="none" anchor="ctr"/>
              <a:lstStyle/>
              <a:p>
                <a:endParaRPr lang="en-US">
                  <a:latin typeface="Calibri" panose="020F0502020204030204" pitchFamily="34" charset="0"/>
                </a:endParaRPr>
              </a:p>
            </p:txBody>
          </p:sp>
        </p:grpSp>
        <p:sp>
          <p:nvSpPr>
            <p:cNvPr id="4112" name="Text Box 37"/>
            <p:cNvSpPr txBox="1">
              <a:spLocks noChangeArrowheads="1"/>
            </p:cNvSpPr>
            <p:nvPr/>
          </p:nvSpPr>
          <p:spPr bwMode="gray">
            <a:xfrm>
              <a:off x="1340" y="1814"/>
              <a:ext cx="213" cy="388"/>
            </a:xfrm>
            <a:prstGeom prst="rect">
              <a:avLst/>
            </a:prstGeom>
            <a:noFill/>
            <a:ln w="9525" algn="ctr">
              <a:noFill/>
              <a:miter lim="800000"/>
            </a:ln>
          </p:spPr>
          <p:txBody>
            <a:bodyPr wrap="none">
              <a:spAutoFit/>
            </a:bodyPr>
            <a:lstStyle/>
            <a:p>
              <a:pPr algn="ctr"/>
              <a:r>
                <a:rPr lang="en-US" sz="2400">
                  <a:solidFill>
                    <a:srgbClr val="000000"/>
                  </a:solidFill>
                  <a:latin typeface="Times New Roman" panose="02020603050405020304" pitchFamily="18" charset="0"/>
                </a:rPr>
                <a:t>3</a:t>
              </a:r>
              <a:endParaRPr lang="en-US" sz="2400">
                <a:solidFill>
                  <a:srgbClr val="000000"/>
                </a:solidFill>
                <a:latin typeface="Times New Roman" panose="02020603050405020304" pitchFamily="18" charset="0"/>
              </a:endParaRPr>
            </a:p>
          </p:txBody>
        </p:sp>
      </p:grpSp>
      <p:grpSp>
        <p:nvGrpSpPr>
          <p:cNvPr id="11" name="Group 8"/>
          <p:cNvGrpSpPr/>
          <p:nvPr/>
        </p:nvGrpSpPr>
        <p:grpSpPr bwMode="auto">
          <a:xfrm>
            <a:off x="1524000" y="3726658"/>
            <a:ext cx="6858000" cy="1015604"/>
            <a:chOff x="1632" y="1728"/>
            <a:chExt cx="3600" cy="853"/>
          </a:xfrm>
        </p:grpSpPr>
        <p:sp>
          <p:nvSpPr>
            <p:cNvPr id="4109" name="Line 9"/>
            <p:cNvSpPr>
              <a:spLocks noChangeShapeType="1"/>
            </p:cNvSpPr>
            <p:nvPr/>
          </p:nvSpPr>
          <p:spPr bwMode="auto">
            <a:xfrm>
              <a:off x="1872" y="2112"/>
              <a:ext cx="3024" cy="0"/>
            </a:xfrm>
            <a:prstGeom prst="line">
              <a:avLst/>
            </a:prstGeom>
            <a:noFill/>
            <a:ln w="9525">
              <a:noFill/>
              <a:round/>
              <a:tailEnd type="oval" w="med" len="med"/>
            </a:ln>
          </p:spPr>
          <p:txBody>
            <a:bodyPr>
              <a:spAutoFit/>
            </a:bodyPr>
            <a:lstStyle/>
            <a:p>
              <a:endParaRPr lang="en-US"/>
            </a:p>
          </p:txBody>
        </p:sp>
        <p:sp>
          <p:nvSpPr>
            <p:cNvPr id="4110" name="Text Box 10"/>
            <p:cNvSpPr txBox="1">
              <a:spLocks noChangeArrowheads="1"/>
            </p:cNvSpPr>
            <p:nvPr/>
          </p:nvSpPr>
          <p:spPr bwMode="auto">
            <a:xfrm>
              <a:off x="1632" y="1728"/>
              <a:ext cx="3600" cy="853"/>
            </a:xfrm>
            <a:prstGeom prst="rect">
              <a:avLst/>
            </a:prstGeom>
            <a:noFill/>
            <a:ln w="9525" algn="ctr">
              <a:noFill/>
              <a:miter lim="800000"/>
            </a:ln>
          </p:spPr>
          <p:txBody>
            <a:bodyPr>
              <a:spAutoFit/>
            </a:bodyPr>
            <a:lstStyle/>
            <a:p>
              <a:pPr algn="just"/>
              <a:r>
                <a:rPr lang="vi-VN" sz="2000" dirty="0" smtClean="0">
                  <a:latin typeface="Times New Roman" panose="02020603050405020304" pitchFamily="18" charset="0"/>
                  <a:cs typeface="Times New Roman" panose="02020603050405020304" pitchFamily="18" charset="0"/>
                </a:rPr>
                <a:t>Nhưng trên thực tế, trong xã hội hiện nay các gia đình thường chú trọng đến việc học của trẻ mà không chú ý đến giáo dục các kĩ năng cho trẻ.</a:t>
              </a:r>
              <a:endParaRPr lang="en-US" sz="2000"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29" presetClass="entr" presetSubtype="0" fill="hold" nodeType="withEffect">
                                  <p:stCondLst>
                                    <p:cond delay="0"/>
                                  </p:stCondLst>
                                  <p:childTnLst>
                                    <p:set>
                                      <p:cBhvr>
                                        <p:cTn id="9" dur="1" fill="hold">
                                          <p:stCondLst>
                                            <p:cond delay="0"/>
                                          </p:stCondLst>
                                        </p:cTn>
                                        <p:tgtEl>
                                          <p:spTgt spid="120843"/>
                                        </p:tgtEl>
                                        <p:attrNameLst>
                                          <p:attrName>style.visibility</p:attrName>
                                        </p:attrNameLst>
                                      </p:cBhvr>
                                      <p:to>
                                        <p:strVal val="visible"/>
                                      </p:to>
                                    </p:set>
                                    <p:anim calcmode="lin" valueType="num">
                                      <p:cBhvr>
                                        <p:cTn id="10" dur="500" fill="hold"/>
                                        <p:tgtEl>
                                          <p:spTgt spid="120843"/>
                                        </p:tgtEl>
                                        <p:attrNameLst>
                                          <p:attrName>ppt_x</p:attrName>
                                        </p:attrNameLst>
                                      </p:cBhvr>
                                      <p:tavLst>
                                        <p:tav tm="0">
                                          <p:val>
                                            <p:strVal val="#ppt_x-.2"/>
                                          </p:val>
                                        </p:tav>
                                        <p:tav tm="100000">
                                          <p:val>
                                            <p:strVal val="#ppt_x"/>
                                          </p:val>
                                        </p:tav>
                                      </p:tavLst>
                                    </p:anim>
                                    <p:anim calcmode="lin" valueType="num">
                                      <p:cBhvr>
                                        <p:cTn id="11" dur="500" fill="hold"/>
                                        <p:tgtEl>
                                          <p:spTgt spid="120843"/>
                                        </p:tgtEl>
                                        <p:attrNameLst>
                                          <p:attrName>ppt_y</p:attrName>
                                        </p:attrNameLst>
                                      </p:cBhvr>
                                      <p:tavLst>
                                        <p:tav tm="0">
                                          <p:val>
                                            <p:strVal val="#ppt_y"/>
                                          </p:val>
                                        </p:tav>
                                        <p:tav tm="100000">
                                          <p:val>
                                            <p:strVal val="#ppt_y"/>
                                          </p:val>
                                        </p:tav>
                                      </p:tavLst>
                                    </p:anim>
                                    <p:animEffect transition="in" filter="wipe(right)" prLst="gradientSize: 0.1">
                                      <p:cBhvr>
                                        <p:cTn id="12" dur="500"/>
                                        <p:tgtEl>
                                          <p:spTgt spid="120843"/>
                                        </p:tgtEl>
                                      </p:cBhvr>
                                    </p:animEffect>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5"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5"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across)">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par>
                                <p:cTn id="35" presetID="5"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latin typeface="Times New Roman" panose="02020603050405020304" pitchFamily="18" charset="0"/>
                <a:cs typeface="Times New Roman" panose="02020603050405020304" pitchFamily="18" charset="0"/>
              </a:rPr>
              <a:t>Điểm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mới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của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biện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pháp</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0" y="1200150"/>
            <a:ext cx="9144000" cy="3655314"/>
          </a:xfrm>
        </p:spPr>
        <p:txBody>
          <a:bodyPr>
            <a:normAutofit fontScale="90000"/>
          </a:bodyPr>
          <a:lstStyle/>
          <a:p>
            <a:pPr>
              <a:lnSpc>
                <a:spcPct val="130000"/>
              </a:lnSpc>
              <a:defRPr/>
            </a:pPr>
            <a:r>
              <a:rPr lang="en-US" dirty="0" smtClean="0">
                <a:latin typeface="Times New Roman" panose="02020603050405020304" pitchFamily="18" charset="0"/>
                <a:cs typeface="Times New Roman" panose="02020603050405020304" pitchFamily="18" charset="0"/>
              </a:rPr>
              <a:t>           Hiện nay, giáo dục kỹ năng sống (GDKNS) cho trẻ mẫu giáo được thực hiện tích hợp trong các hoạt động giáo dục trẻ ở trường mầm non với mục tiêu giúp trẻ có những trải nghiệm quý, biết những việc nên làm và không nên làm. Điểm mới trong biện pháp này là vận dụng phương pháp trải nghiệm trong việc GDKNS cho trẻ. Trẻ được cung cấp tri thức, thực hành kĩ năng và trải nghiệm các tình huống để từ đó hình thành, phát triển các kĩ năng sống  (giao tiếp, hợp tác, giải quyết vấn đề) cho trẻ để việc GDKNS của trẻ được nâng cao hơn, mang lại hiệu quả hơn. </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57151"/>
            <a:ext cx="9144000" cy="479822"/>
          </a:xfrm>
        </p:spPr>
        <p:txBody>
          <a:bodyPr>
            <a:noAutofit/>
          </a:bodyPr>
          <a:lstStyle/>
          <a:p>
            <a:pPr eaLnBrk="1" hangingPunct="1"/>
            <a:r>
              <a:rPr lang="en-US" sz="2400" b="1" dirty="0" smtClean="0">
                <a:solidFill>
                  <a:srgbClr val="0070C0"/>
                </a:solidFill>
                <a:latin typeface="Times New Roman" panose="02020603050405020304" pitchFamily="18" charset="0"/>
                <a:cs typeface="Times New Roman" panose="02020603050405020304" pitchFamily="18" charset="0"/>
              </a:rPr>
              <a:t>B. GIẢI QUYẾT VẤN ĐỀ</a:t>
            </a:r>
            <a:endParaRPr lang="en-US" sz="2400" b="1" dirty="0" smtClean="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0" y="361950"/>
            <a:ext cx="9144000" cy="4399915"/>
          </a:xfrm>
          <a:prstGeom prst="rect">
            <a:avLst/>
          </a:prstGeom>
        </p:spPr>
        <p:txBody>
          <a:bodyPr wrap="square">
            <a:spAutoFit/>
          </a:bodyPr>
          <a:lstStyle/>
          <a:p>
            <a:r>
              <a:rPr lang="vi-VN" sz="2800" b="1" dirty="0" smtClean="0"/>
              <a:t>I. Thực trạng việc giáo dục kỹ năng sống cho trẻ </a:t>
            </a:r>
            <a:r>
              <a:rPr lang="en-US" sz="2800" b="1" dirty="0" smtClean="0"/>
              <a:t>3-4 </a:t>
            </a:r>
            <a:r>
              <a:rPr lang="en-US" sz="2800" b="1" dirty="0" err="1" smtClean="0">
                <a:latin typeface="Times New Roman" panose="02020603050405020304" pitchFamily="18" charset="0"/>
                <a:cs typeface="Times New Roman" panose="02020603050405020304" pitchFamily="18" charset="0"/>
              </a:rPr>
              <a:t>tuổi</a:t>
            </a:r>
            <a:r>
              <a:rPr lang="en-US" sz="2800" b="1" dirty="0" smtClean="0"/>
              <a:t> </a:t>
            </a:r>
            <a:r>
              <a:rPr lang="vi-VN" sz="2800" b="1" dirty="0" smtClean="0"/>
              <a:t>ở Cơ sở Mầm non Hoa Phượng</a:t>
            </a:r>
            <a:endParaRPr lang="vi-VN" sz="2800" b="1" dirty="0" smtClean="0"/>
          </a:p>
          <a:p>
            <a:r>
              <a:rPr lang="vi-VN" sz="2800" b="1" dirty="0" smtClean="0"/>
              <a:t>1. Thuận lợi:</a:t>
            </a:r>
            <a:endParaRPr lang="vi-VN" sz="2800" b="1" dirty="0" smtClean="0"/>
          </a:p>
          <a:p>
            <a:r>
              <a:rPr lang="vi-VN" sz="2800" dirty="0" smtClean="0"/>
              <a:t>- Được sự quan tâm của ban giám hiệu trường Cao đẳng sư phạm Bắc Ninh, trưởng/ phó Cơ sở Mầm non Hoa Phượng đã luôn chỉ đạo sát sao với công tác chuyên môn, chú trọng vào việc bồi dưỡng cho chuyên môn cho đội ngũ giáo viên.</a:t>
            </a:r>
            <a:endParaRPr lang="vi-VN" sz="2800" dirty="0" smtClean="0"/>
          </a:p>
          <a:p>
            <a:r>
              <a:rPr lang="vi-VN" sz="2800" dirty="0" smtClean="0"/>
              <a:t>- Nhà trường luôn tạo mọi điều kiện tốt nhất về cơ sở vật chất, tạo điều kiện cho giáo viên tiếp cận với các phương pháp dạy học hiện đại.</a:t>
            </a:r>
            <a:endParaRPr lang="vi-VN"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85750"/>
            <a:ext cx="8534400" cy="4569714"/>
          </a:xfrm>
        </p:spPr>
        <p:txBody>
          <a:bodyPr>
            <a:normAutofit/>
          </a:bodyPr>
          <a:lstStyle/>
          <a:p>
            <a:pPr>
              <a:buNone/>
            </a:pPr>
            <a:r>
              <a:rPr lang="vi-VN" dirty="0" smtClean="0"/>
              <a:t>- Trẻ đã học qua lớp nhà trẻ nên đã có kiến thức và kỹ năng nhất định. Trẻ mạnh dạn ham học hỏi và thích khám phá tìm hiểu thế giới xung quanh trẻ.</a:t>
            </a:r>
            <a:endParaRPr lang="vi-VN" dirty="0" smtClean="0"/>
          </a:p>
          <a:p>
            <a:pPr>
              <a:buNone/>
            </a:pPr>
            <a:r>
              <a:rPr lang="vi-VN" dirty="0" smtClean="0"/>
              <a:t>- Giáo viên đều đạt trình độ chuẩn và trên chuẩn, nhiệt tình tâm huyết với nghề. Giáo viên yêu nghề, mến trẻ, năng động, sáng tạo trong công việc.</a:t>
            </a:r>
            <a:endParaRPr lang="vi-VN" dirty="0" smtClean="0"/>
          </a:p>
          <a:p>
            <a:pPr>
              <a:buNone/>
            </a:pPr>
            <a:r>
              <a:rPr lang="vi-VN" dirty="0" smtClean="0"/>
              <a:t>- Giáo viên luôn nghiên cứu tìm tòi phương pháp giáo dục, đổi mới các hình thức dạy và học.</a:t>
            </a:r>
            <a:endParaRPr lang="vi-VN" dirty="0" smtClean="0"/>
          </a:p>
          <a:p>
            <a:pPr>
              <a:buNone/>
            </a:pPr>
            <a:r>
              <a:rPr lang="vi-VN" dirty="0" smtClean="0"/>
              <a:t>- Đa số bậc phụ huynh rất quan tâm đến việc học của các con, nhiệt tình ủng hộ các hoạt động học của cơ sở, của lớp.</a:t>
            </a:r>
            <a:endParaRPr lang="vi-VN" dirty="0" smtClean="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AutoShape 2"/>
          <p:cNvSpPr>
            <a:spLocks noChangeArrowheads="1"/>
          </p:cNvSpPr>
          <p:nvPr/>
        </p:nvSpPr>
        <p:spPr bwMode="gray">
          <a:xfrm rot="5400000">
            <a:off x="-1614289" y="1268611"/>
            <a:ext cx="3206353" cy="321945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ln>
          <a:effectLst/>
        </p:spPr>
        <p:txBody>
          <a:bodyPr wrap="none" anchor="ctr"/>
          <a:lstStyle/>
          <a:p>
            <a:pPr fontAlgn="auto">
              <a:spcBef>
                <a:spcPts val="0"/>
              </a:spcBef>
              <a:spcAft>
                <a:spcPts val="0"/>
              </a:spcAft>
              <a:defRPr/>
            </a:pPr>
            <a:endParaRPr lang="en-US">
              <a:latin typeface="+mn-lt"/>
              <a:cs typeface="+mn-cs"/>
            </a:endParaRPr>
          </a:p>
        </p:txBody>
      </p:sp>
      <p:sp>
        <p:nvSpPr>
          <p:cNvPr id="8200" name="Text Box 13"/>
          <p:cNvSpPr txBox="1">
            <a:spLocks noChangeArrowheads="1"/>
          </p:cNvSpPr>
          <p:nvPr/>
        </p:nvSpPr>
        <p:spPr bwMode="auto">
          <a:xfrm>
            <a:off x="1660525" y="541735"/>
            <a:ext cx="184731" cy="369332"/>
          </a:xfrm>
          <a:prstGeom prst="rect">
            <a:avLst/>
          </a:prstGeom>
          <a:noFill/>
          <a:ln w="9525">
            <a:noFill/>
            <a:miter lim="800000"/>
          </a:ln>
        </p:spPr>
        <p:txBody>
          <a:bodyPr wrap="none">
            <a:spAutoFit/>
          </a:bodyPr>
          <a:lstStyle/>
          <a:p>
            <a:endParaRPr lang="en-US"/>
          </a:p>
        </p:txBody>
      </p:sp>
      <p:sp>
        <p:nvSpPr>
          <p:cNvPr id="8201" name="Rectangle 14"/>
          <p:cNvSpPr>
            <a:spLocks noChangeArrowheads="1"/>
          </p:cNvSpPr>
          <p:nvPr/>
        </p:nvSpPr>
        <p:spPr bwMode="white">
          <a:xfrm>
            <a:off x="533400" y="209550"/>
            <a:ext cx="8610600" cy="422672"/>
          </a:xfrm>
          <a:prstGeom prst="rect">
            <a:avLst/>
          </a:prstGeom>
          <a:noFill/>
          <a:ln w="9525">
            <a:noFill/>
            <a:miter lim="800000"/>
          </a:ln>
        </p:spPr>
        <p:txBody>
          <a:bodyPr anchor="ctr"/>
          <a:lstStyle/>
          <a:p>
            <a:r>
              <a:rPr lang="en-US" sz="2600" b="1" dirty="0" smtClean="0">
                <a:latin typeface="Times New Roman" panose="02020603050405020304" pitchFamily="18" charset="0"/>
                <a:cs typeface="Times New Roman" panose="02020603050405020304" pitchFamily="18" charset="0"/>
              </a:rPr>
              <a:t>                                    2. </a:t>
            </a:r>
            <a:r>
              <a:rPr lang="en-US" sz="2600" b="1" dirty="0" err="1" smtClean="0">
                <a:latin typeface="Times New Roman" panose="02020603050405020304" pitchFamily="18" charset="0"/>
                <a:cs typeface="Times New Roman" panose="02020603050405020304" pitchFamily="18" charset="0"/>
              </a:rPr>
              <a:t>Khó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khăn</a:t>
            </a:r>
            <a:endParaRPr lang="en-US" sz="2600" b="1" dirty="0">
              <a:latin typeface="Times New Roman" panose="02020603050405020304" pitchFamily="18" charset="0"/>
              <a:cs typeface="Times New Roman" panose="02020603050405020304" pitchFamily="18" charset="0"/>
            </a:endParaRPr>
          </a:p>
        </p:txBody>
      </p:sp>
      <p:grpSp>
        <p:nvGrpSpPr>
          <p:cNvPr id="8" name="Group 15"/>
          <p:cNvGrpSpPr/>
          <p:nvPr/>
        </p:nvGrpSpPr>
        <p:grpSpPr bwMode="auto">
          <a:xfrm>
            <a:off x="304800" y="1123950"/>
            <a:ext cx="762000" cy="507206"/>
            <a:chOff x="1202" y="1888"/>
            <a:chExt cx="480" cy="426"/>
          </a:xfrm>
        </p:grpSpPr>
        <p:grpSp>
          <p:nvGrpSpPr>
            <p:cNvPr id="9" name="Group 16"/>
            <p:cNvGrpSpPr/>
            <p:nvPr/>
          </p:nvGrpSpPr>
          <p:grpSpPr bwMode="auto">
            <a:xfrm>
              <a:off x="1202" y="1888"/>
              <a:ext cx="480" cy="419"/>
              <a:chOff x="3174" y="2656"/>
              <a:chExt cx="1549" cy="1351"/>
            </a:xfrm>
          </p:grpSpPr>
          <p:sp>
            <p:nvSpPr>
              <p:cNvPr id="222225" name="AutoShape 17"/>
              <p:cNvSpPr>
                <a:spLocks noChangeArrowheads="1"/>
              </p:cNvSpPr>
              <p:nvPr/>
            </p:nvSpPr>
            <p:spPr bwMode="gray">
              <a:xfrm>
                <a:off x="3187" y="2679"/>
                <a:ext cx="1536" cy="1328"/>
              </a:xfrm>
              <a:prstGeom prst="hexagon">
                <a:avLst>
                  <a:gd name="adj" fmla="val 28916"/>
                  <a:gd name="vf" fmla="val 115470"/>
                </a:avLst>
              </a:prstGeom>
            </p:spPr>
            <p:style>
              <a:lnRef idx="1">
                <a:schemeClr val="accent6"/>
              </a:lnRef>
              <a:fillRef idx="3">
                <a:schemeClr val="accent6"/>
              </a:fillRef>
              <a:effectRef idx="2">
                <a:schemeClr val="accent6"/>
              </a:effectRef>
              <a:fontRef idx="minor">
                <a:schemeClr val="lt1"/>
              </a:fontRef>
            </p:style>
            <p:txBody>
              <a:bodyPr wrap="none" anchor="ctr"/>
              <a:lstStyle/>
              <a:p>
                <a:pPr fontAlgn="auto">
                  <a:spcBef>
                    <a:spcPts val="0"/>
                  </a:spcBef>
                  <a:spcAft>
                    <a:spcPts val="0"/>
                  </a:spcAft>
                  <a:defRPr/>
                </a:pPr>
                <a:endParaRPr lang="en-US"/>
              </a:p>
            </p:txBody>
          </p:sp>
          <p:sp>
            <p:nvSpPr>
              <p:cNvPr id="222226" name="AutoShape 18"/>
              <p:cNvSpPr>
                <a:spLocks noChangeArrowheads="1"/>
              </p:cNvSpPr>
              <p:nvPr/>
            </p:nvSpPr>
            <p:spPr bwMode="gray">
              <a:xfrm>
                <a:off x="3174" y="2656"/>
                <a:ext cx="1536" cy="1328"/>
              </a:xfrm>
              <a:prstGeom prst="hexagon">
                <a:avLst>
                  <a:gd name="adj" fmla="val 28916"/>
                  <a:gd name="vf" fmla="val 115470"/>
                </a:avLst>
              </a:prstGeom>
            </p:spPr>
            <p:style>
              <a:lnRef idx="1">
                <a:schemeClr val="accent6"/>
              </a:lnRef>
              <a:fillRef idx="3">
                <a:schemeClr val="accent6"/>
              </a:fillRef>
              <a:effectRef idx="2">
                <a:schemeClr val="accent6"/>
              </a:effectRef>
              <a:fontRef idx="minor">
                <a:schemeClr val="lt1"/>
              </a:fontRef>
            </p:style>
            <p:txBody>
              <a:bodyPr wrap="none" anchor="ctr"/>
              <a:lstStyle/>
              <a:p>
                <a:pPr fontAlgn="auto">
                  <a:spcBef>
                    <a:spcPts val="0"/>
                  </a:spcBef>
                  <a:spcAft>
                    <a:spcPts val="0"/>
                  </a:spcAft>
                  <a:defRPr/>
                </a:pPr>
                <a:endParaRPr lang="en-US"/>
              </a:p>
            </p:txBody>
          </p:sp>
          <p:sp>
            <p:nvSpPr>
              <p:cNvPr id="222227" name="AutoShape 19"/>
              <p:cNvSpPr>
                <a:spLocks noChangeArrowheads="1"/>
              </p:cNvSpPr>
              <p:nvPr/>
            </p:nvSpPr>
            <p:spPr bwMode="gray">
              <a:xfrm>
                <a:off x="3264" y="2737"/>
                <a:ext cx="1349" cy="1167"/>
              </a:xfrm>
              <a:prstGeom prst="hexagon">
                <a:avLst>
                  <a:gd name="adj" fmla="val 28896"/>
                  <a:gd name="vf" fmla="val 115470"/>
                </a:avLst>
              </a:prstGeom>
            </p:spPr>
            <p:style>
              <a:lnRef idx="1">
                <a:schemeClr val="accent6"/>
              </a:lnRef>
              <a:fillRef idx="3">
                <a:schemeClr val="accent6"/>
              </a:fillRef>
              <a:effectRef idx="2">
                <a:schemeClr val="accent6"/>
              </a:effectRef>
              <a:fontRef idx="minor">
                <a:schemeClr val="lt1"/>
              </a:fontRef>
            </p:style>
            <p:txBody>
              <a:bodyPr wrap="none" anchor="ctr"/>
              <a:lstStyle/>
              <a:p>
                <a:pPr fontAlgn="auto">
                  <a:spcBef>
                    <a:spcPts val="0"/>
                  </a:spcBef>
                  <a:spcAft>
                    <a:spcPts val="0"/>
                  </a:spcAft>
                  <a:defRPr/>
                </a:pPr>
                <a:endParaRPr lang="en-US"/>
              </a:p>
            </p:txBody>
          </p:sp>
        </p:grpSp>
        <p:sp>
          <p:nvSpPr>
            <p:cNvPr id="222228" name="Text Box 20"/>
            <p:cNvSpPr txBox="1">
              <a:spLocks noChangeArrowheads="1"/>
            </p:cNvSpPr>
            <p:nvPr/>
          </p:nvSpPr>
          <p:spPr bwMode="gray">
            <a:xfrm>
              <a:off x="1344" y="1926"/>
              <a:ext cx="213" cy="388"/>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spcBef>
                  <a:spcPts val="0"/>
                </a:spcBef>
                <a:spcAft>
                  <a:spcPts val="0"/>
                </a:spcAft>
                <a:defRPr/>
              </a:pPr>
              <a:r>
                <a:rPr lang="en-US" sz="2400" dirty="0">
                  <a:solidFill>
                    <a:srgbClr val="FFFFFF"/>
                  </a:solidFill>
                  <a:latin typeface="Times New Roman" panose="02020603050405020304" pitchFamily="18" charset="0"/>
                </a:rPr>
                <a:t>1</a:t>
              </a:r>
              <a:endParaRPr lang="en-US" sz="2400" dirty="0">
                <a:solidFill>
                  <a:srgbClr val="FFFFFF"/>
                </a:solidFill>
                <a:latin typeface="Times New Roman" panose="02020603050405020304" pitchFamily="18" charset="0"/>
              </a:endParaRPr>
            </a:p>
          </p:txBody>
        </p:sp>
      </p:grpSp>
      <p:sp>
        <p:nvSpPr>
          <p:cNvPr id="10262" name="Text Box 23"/>
          <p:cNvSpPr txBox="1">
            <a:spLocks noChangeArrowheads="1"/>
          </p:cNvSpPr>
          <p:nvPr/>
        </p:nvSpPr>
        <p:spPr bwMode="auto">
          <a:xfrm>
            <a:off x="1447800" y="971550"/>
            <a:ext cx="6400800" cy="707886"/>
          </a:xfrm>
          <a:prstGeom prst="rect">
            <a:avLst/>
          </a:prstGeom>
          <a:noFill/>
          <a:ln w="9525" algn="ctr">
            <a:noFill/>
            <a:miter lim="800000"/>
          </a:ln>
        </p:spPr>
        <p:txBody>
          <a:bodyPr>
            <a:spAutoFit/>
          </a:bodyPr>
          <a:lstStyle/>
          <a:p>
            <a:r>
              <a:rPr lang="vi-VN" sz="2000" dirty="0" smtClean="0">
                <a:latin typeface="Times New Roman" panose="02020603050405020304" pitchFamily="18" charset="0"/>
                <a:cs typeface="Times New Roman" panose="02020603050405020304" pitchFamily="18" charset="0"/>
              </a:rPr>
              <a:t>Có một số trẻ mới đi học nên còn khóc, làm ảnh hưởng đến quá trình tổ chức các hoạt động giáo dục trẻ.</a:t>
            </a:r>
            <a:endParaRPr lang="en-US" sz="2000" dirty="0">
              <a:latin typeface="Times New Roman" panose="02020603050405020304" pitchFamily="18" charset="0"/>
              <a:cs typeface="Times New Roman" panose="02020603050405020304" pitchFamily="18" charset="0"/>
            </a:endParaRPr>
          </a:p>
        </p:txBody>
      </p:sp>
      <p:grpSp>
        <p:nvGrpSpPr>
          <p:cNvPr id="10" name="Group 24"/>
          <p:cNvGrpSpPr/>
          <p:nvPr/>
        </p:nvGrpSpPr>
        <p:grpSpPr bwMode="auto">
          <a:xfrm>
            <a:off x="990600" y="2343150"/>
            <a:ext cx="762000" cy="536972"/>
            <a:chOff x="1156" y="2659"/>
            <a:chExt cx="480" cy="451"/>
          </a:xfrm>
        </p:grpSpPr>
        <p:grpSp>
          <p:nvGrpSpPr>
            <p:cNvPr id="11" name="Group 25"/>
            <p:cNvGrpSpPr/>
            <p:nvPr/>
          </p:nvGrpSpPr>
          <p:grpSpPr bwMode="auto">
            <a:xfrm>
              <a:off x="1156" y="2659"/>
              <a:ext cx="480" cy="419"/>
              <a:chOff x="1110" y="2656"/>
              <a:chExt cx="1549" cy="1351"/>
            </a:xfrm>
          </p:grpSpPr>
          <p:sp>
            <p:nvSpPr>
              <p:cNvPr id="2" name="AutoShape 26"/>
              <p:cNvSpPr>
                <a:spLocks noChangeArrowheads="1"/>
              </p:cNvSpPr>
              <p:nvPr/>
            </p:nvSpPr>
            <p:spPr bwMode="gray">
              <a:xfrm>
                <a:off x="1123" y="2679"/>
                <a:ext cx="1536" cy="1328"/>
              </a:xfrm>
              <a:prstGeom prst="hexagon">
                <a:avLst>
                  <a:gd name="adj" fmla="val 28916"/>
                  <a:gd name="vf" fmla="val 115470"/>
                </a:avLst>
              </a:prstGeom>
            </p:spPr>
            <p:style>
              <a:lnRef idx="1">
                <a:schemeClr val="accent4"/>
              </a:lnRef>
              <a:fillRef idx="3">
                <a:schemeClr val="accent4"/>
              </a:fillRef>
              <a:effectRef idx="2">
                <a:schemeClr val="accent4"/>
              </a:effectRef>
              <a:fontRef idx="minor">
                <a:schemeClr val="lt1"/>
              </a:fontRef>
            </p:style>
            <p:txBody>
              <a:bodyPr wrap="none" anchor="ctr"/>
              <a:lstStyle/>
              <a:p>
                <a:pPr fontAlgn="auto">
                  <a:spcBef>
                    <a:spcPts val="0"/>
                  </a:spcBef>
                  <a:spcAft>
                    <a:spcPts val="0"/>
                  </a:spcAft>
                  <a:defRPr/>
                </a:pPr>
                <a:endParaRPr lang="en-US"/>
              </a:p>
            </p:txBody>
          </p:sp>
          <p:sp>
            <p:nvSpPr>
              <p:cNvPr id="4" name="AutoShape 27"/>
              <p:cNvSpPr>
                <a:spLocks noChangeArrowheads="1"/>
              </p:cNvSpPr>
              <p:nvPr/>
            </p:nvSpPr>
            <p:spPr bwMode="gray">
              <a:xfrm>
                <a:off x="1110" y="2656"/>
                <a:ext cx="1536" cy="1328"/>
              </a:xfrm>
              <a:prstGeom prst="hexagon">
                <a:avLst>
                  <a:gd name="adj" fmla="val 28916"/>
                  <a:gd name="vf" fmla="val 115470"/>
                </a:avLst>
              </a:prstGeom>
            </p:spPr>
            <p:style>
              <a:lnRef idx="1">
                <a:schemeClr val="accent4"/>
              </a:lnRef>
              <a:fillRef idx="3">
                <a:schemeClr val="accent4"/>
              </a:fillRef>
              <a:effectRef idx="2">
                <a:schemeClr val="accent4"/>
              </a:effectRef>
              <a:fontRef idx="minor">
                <a:schemeClr val="lt1"/>
              </a:fontRef>
            </p:style>
            <p:txBody>
              <a:bodyPr wrap="none" anchor="ctr"/>
              <a:lstStyle/>
              <a:p>
                <a:pPr fontAlgn="auto">
                  <a:spcBef>
                    <a:spcPts val="0"/>
                  </a:spcBef>
                  <a:spcAft>
                    <a:spcPts val="0"/>
                  </a:spcAft>
                  <a:defRPr/>
                </a:pPr>
                <a:endParaRPr lang="en-US"/>
              </a:p>
            </p:txBody>
          </p:sp>
          <p:sp>
            <p:nvSpPr>
              <p:cNvPr id="6" name="AutoShape 28"/>
              <p:cNvSpPr>
                <a:spLocks noChangeArrowheads="1"/>
              </p:cNvSpPr>
              <p:nvPr/>
            </p:nvSpPr>
            <p:spPr bwMode="gray">
              <a:xfrm>
                <a:off x="1200" y="2737"/>
                <a:ext cx="1349" cy="1167"/>
              </a:xfrm>
              <a:prstGeom prst="hexagon">
                <a:avLst>
                  <a:gd name="adj" fmla="val 28896"/>
                  <a:gd name="vf" fmla="val 115470"/>
                </a:avLst>
              </a:prstGeom>
            </p:spPr>
            <p:style>
              <a:lnRef idx="1">
                <a:schemeClr val="accent4"/>
              </a:lnRef>
              <a:fillRef idx="3">
                <a:schemeClr val="accent4"/>
              </a:fillRef>
              <a:effectRef idx="2">
                <a:schemeClr val="accent4"/>
              </a:effectRef>
              <a:fontRef idx="minor">
                <a:schemeClr val="lt1"/>
              </a:fontRef>
            </p:style>
            <p:txBody>
              <a:bodyPr wrap="none" anchor="ctr"/>
              <a:lstStyle/>
              <a:p>
                <a:pPr fontAlgn="auto">
                  <a:spcBef>
                    <a:spcPts val="0"/>
                  </a:spcBef>
                  <a:spcAft>
                    <a:spcPts val="0"/>
                  </a:spcAft>
                  <a:defRPr/>
                </a:pPr>
                <a:endParaRPr lang="en-US"/>
              </a:p>
            </p:txBody>
          </p:sp>
        </p:grpSp>
        <p:sp>
          <p:nvSpPr>
            <p:cNvPr id="7" name="Text Box 29"/>
            <p:cNvSpPr txBox="1">
              <a:spLocks noChangeArrowheads="1"/>
            </p:cNvSpPr>
            <p:nvPr/>
          </p:nvSpPr>
          <p:spPr bwMode="gray">
            <a:xfrm>
              <a:off x="1282" y="2722"/>
              <a:ext cx="213" cy="388"/>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fontAlgn="auto">
                <a:spcBef>
                  <a:spcPts val="0"/>
                </a:spcBef>
                <a:spcAft>
                  <a:spcPts val="0"/>
                </a:spcAft>
                <a:defRPr/>
              </a:pPr>
              <a:r>
                <a:rPr lang="en-US" sz="2400" dirty="0" smtClean="0">
                  <a:solidFill>
                    <a:srgbClr val="FFFFFF"/>
                  </a:solidFill>
                  <a:latin typeface="Times New Roman" panose="02020603050405020304" pitchFamily="18" charset="0"/>
                </a:rPr>
                <a:t>2</a:t>
              </a:r>
              <a:endParaRPr lang="en-US" sz="2400" dirty="0">
                <a:solidFill>
                  <a:srgbClr val="FFFFFF"/>
                </a:solidFill>
                <a:latin typeface="Times New Roman" panose="02020603050405020304" pitchFamily="18" charset="0"/>
              </a:endParaRPr>
            </a:p>
          </p:txBody>
        </p:sp>
      </p:grpSp>
      <p:sp>
        <p:nvSpPr>
          <p:cNvPr id="10255" name="Text Box 32"/>
          <p:cNvSpPr txBox="1">
            <a:spLocks noChangeArrowheads="1"/>
          </p:cNvSpPr>
          <p:nvPr/>
        </p:nvSpPr>
        <p:spPr bwMode="auto">
          <a:xfrm>
            <a:off x="1752600" y="1962150"/>
            <a:ext cx="7010400" cy="707886"/>
          </a:xfrm>
          <a:prstGeom prst="rect">
            <a:avLst/>
          </a:prstGeom>
          <a:noFill/>
          <a:ln w="9525" algn="ctr">
            <a:noFill/>
            <a:miter lim="800000"/>
          </a:ln>
        </p:spPr>
        <p:txBody>
          <a:bodyPr wrap="square">
            <a:spAutoFit/>
          </a:bodyPr>
          <a:lstStyle/>
          <a:p>
            <a:r>
              <a:rPr lang="vi-VN" sz="2000" dirty="0" smtClean="0">
                <a:latin typeface="Times New Roman" panose="02020603050405020304" pitchFamily="18" charset="0"/>
                <a:cs typeface="Times New Roman" panose="02020603050405020304" pitchFamily="18" charset="0"/>
              </a:rPr>
              <a:t>Nhiều gia đình có điều kiện, nuông chiều con cái, cho con xem điện thoại nhiều mà không quản lý.</a:t>
            </a:r>
            <a:endParaRPr lang="en-US" sz="2000" dirty="0">
              <a:latin typeface="Times New Roman" panose="02020603050405020304" pitchFamily="18" charset="0"/>
              <a:cs typeface="Times New Roman" panose="02020603050405020304" pitchFamily="18" charset="0"/>
            </a:endParaRPr>
          </a:p>
        </p:txBody>
      </p:sp>
      <p:sp>
        <p:nvSpPr>
          <p:cNvPr id="10279" name="Text Box 32"/>
          <p:cNvSpPr txBox="1">
            <a:spLocks noChangeArrowheads="1"/>
          </p:cNvSpPr>
          <p:nvPr/>
        </p:nvSpPr>
        <p:spPr bwMode="auto">
          <a:xfrm>
            <a:off x="1524000" y="4286250"/>
            <a:ext cx="6858000" cy="707886"/>
          </a:xfrm>
          <a:prstGeom prst="rect">
            <a:avLst/>
          </a:prstGeom>
          <a:noFill/>
          <a:ln w="9525" algn="ctr">
            <a:noFill/>
            <a:miter lim="800000"/>
          </a:ln>
        </p:spPr>
        <p:txBody>
          <a:bodyPr wrap="square">
            <a:spAutoFit/>
          </a:bodyPr>
          <a:lstStyle/>
          <a:p>
            <a:r>
              <a:rPr lang="vi-VN" sz="2000" dirty="0" smtClean="0">
                <a:latin typeface="Times New Roman" panose="02020603050405020304" pitchFamily="18" charset="0"/>
                <a:cs typeface="Times New Roman" panose="02020603050405020304" pitchFamily="18" charset="0"/>
              </a:rPr>
              <a:t>Vẫn còn cha mẹ còn chưa quan tâm đến vấn đề giáo dục kỹ năng sống cho trẻ.</a:t>
            </a:r>
            <a:endParaRPr lang="en-US" sz="2000" dirty="0">
              <a:latin typeface="Times New Roman" panose="02020603050405020304" pitchFamily="18" charset="0"/>
              <a:cs typeface="Times New Roman" panose="02020603050405020304" pitchFamily="18" charset="0"/>
            </a:endParaRPr>
          </a:p>
        </p:txBody>
      </p:sp>
      <p:grpSp>
        <p:nvGrpSpPr>
          <p:cNvPr id="12" name="Group 24"/>
          <p:cNvGrpSpPr/>
          <p:nvPr/>
        </p:nvGrpSpPr>
        <p:grpSpPr bwMode="auto">
          <a:xfrm>
            <a:off x="990600" y="3257550"/>
            <a:ext cx="762000" cy="536972"/>
            <a:chOff x="1156" y="2659"/>
            <a:chExt cx="480" cy="451"/>
          </a:xfrm>
        </p:grpSpPr>
        <p:grpSp>
          <p:nvGrpSpPr>
            <p:cNvPr id="13" name="Group 25"/>
            <p:cNvGrpSpPr/>
            <p:nvPr/>
          </p:nvGrpSpPr>
          <p:grpSpPr bwMode="auto">
            <a:xfrm>
              <a:off x="1156" y="2659"/>
              <a:ext cx="480" cy="419"/>
              <a:chOff x="1110" y="2656"/>
              <a:chExt cx="1549" cy="1351"/>
            </a:xfrm>
          </p:grpSpPr>
          <p:sp>
            <p:nvSpPr>
              <p:cNvPr id="222234" name="AutoShape 26"/>
              <p:cNvSpPr>
                <a:spLocks noChangeArrowheads="1"/>
              </p:cNvSpPr>
              <p:nvPr/>
            </p:nvSpPr>
            <p:spPr bwMode="gray">
              <a:xfrm>
                <a:off x="1123" y="2679"/>
                <a:ext cx="1536" cy="1328"/>
              </a:xfrm>
              <a:prstGeom prst="hexagon">
                <a:avLst>
                  <a:gd name="adj" fmla="val 28916"/>
                  <a:gd name="vf" fmla="val 115470"/>
                </a:avLst>
              </a:prstGeom>
              <a:solidFill>
                <a:srgbClr val="008000"/>
              </a:solidFill>
              <a:ln w="9525" algn="ctr">
                <a:solidFill>
                  <a:srgbClr val="008000"/>
                </a:solidFill>
                <a:miter lim="800000"/>
              </a:ln>
              <a:effectLst>
                <a:outerShdw dist="23000" dir="5400000" rotWithShape="0">
                  <a:srgbClr val="000000">
                    <a:alpha val="34999"/>
                  </a:srgbClr>
                </a:outerShdw>
              </a:effectLst>
            </p:spPr>
            <p:txBody>
              <a:bodyPr wrap="none" anchor="ctr"/>
              <a:lstStyle/>
              <a:p>
                <a:pPr fontAlgn="auto">
                  <a:spcBef>
                    <a:spcPts val="0"/>
                  </a:spcBef>
                  <a:spcAft>
                    <a:spcPts val="0"/>
                  </a:spcAft>
                  <a:defRPr/>
                </a:pPr>
                <a:endParaRPr lang="en-US">
                  <a:solidFill>
                    <a:schemeClr val="lt1"/>
                  </a:solidFill>
                  <a:latin typeface="+mn-lt"/>
                  <a:cs typeface="+mn-cs"/>
                </a:endParaRPr>
              </a:p>
            </p:txBody>
          </p:sp>
          <p:sp>
            <p:nvSpPr>
              <p:cNvPr id="222235" name="AutoShape 27"/>
              <p:cNvSpPr>
                <a:spLocks noChangeArrowheads="1"/>
              </p:cNvSpPr>
              <p:nvPr/>
            </p:nvSpPr>
            <p:spPr bwMode="gray">
              <a:xfrm>
                <a:off x="1110" y="2656"/>
                <a:ext cx="1536" cy="1328"/>
              </a:xfrm>
              <a:prstGeom prst="hexagon">
                <a:avLst>
                  <a:gd name="adj" fmla="val 28916"/>
                  <a:gd name="vf" fmla="val 115470"/>
                </a:avLst>
              </a:prstGeom>
              <a:solidFill>
                <a:srgbClr val="008000"/>
              </a:solidFill>
              <a:ln w="9525" algn="ctr">
                <a:solidFill>
                  <a:srgbClr val="008000"/>
                </a:solidFill>
                <a:miter lim="800000"/>
              </a:ln>
              <a:effectLst>
                <a:outerShdw dist="23000" dir="5400000" rotWithShape="0">
                  <a:srgbClr val="000000">
                    <a:alpha val="34999"/>
                  </a:srgbClr>
                </a:outerShdw>
              </a:effectLst>
            </p:spPr>
            <p:txBody>
              <a:bodyPr wrap="none" anchor="ctr"/>
              <a:lstStyle/>
              <a:p>
                <a:pPr fontAlgn="auto">
                  <a:spcBef>
                    <a:spcPts val="0"/>
                  </a:spcBef>
                  <a:spcAft>
                    <a:spcPts val="0"/>
                  </a:spcAft>
                  <a:defRPr/>
                </a:pPr>
                <a:endParaRPr lang="en-US">
                  <a:solidFill>
                    <a:schemeClr val="lt1"/>
                  </a:solidFill>
                  <a:latin typeface="+mn-lt"/>
                  <a:cs typeface="+mn-cs"/>
                </a:endParaRPr>
              </a:p>
            </p:txBody>
          </p:sp>
          <p:sp>
            <p:nvSpPr>
              <p:cNvPr id="222236" name="AutoShape 28"/>
              <p:cNvSpPr>
                <a:spLocks noChangeArrowheads="1"/>
              </p:cNvSpPr>
              <p:nvPr/>
            </p:nvSpPr>
            <p:spPr bwMode="gray">
              <a:xfrm>
                <a:off x="1200" y="2737"/>
                <a:ext cx="1349" cy="1167"/>
              </a:xfrm>
              <a:prstGeom prst="hexagon">
                <a:avLst>
                  <a:gd name="adj" fmla="val 28896"/>
                  <a:gd name="vf" fmla="val 115470"/>
                </a:avLst>
              </a:prstGeom>
              <a:solidFill>
                <a:srgbClr val="008000"/>
              </a:solidFill>
              <a:ln w="9525" algn="ctr">
                <a:solidFill>
                  <a:srgbClr val="008000"/>
                </a:solidFill>
                <a:miter lim="800000"/>
              </a:ln>
              <a:effectLst>
                <a:outerShdw dist="23000" dir="5400000" rotWithShape="0">
                  <a:srgbClr val="000000">
                    <a:alpha val="34999"/>
                  </a:srgbClr>
                </a:outerShdw>
              </a:effectLst>
            </p:spPr>
            <p:txBody>
              <a:bodyPr wrap="none" anchor="ctr"/>
              <a:lstStyle/>
              <a:p>
                <a:pPr fontAlgn="auto">
                  <a:spcBef>
                    <a:spcPts val="0"/>
                  </a:spcBef>
                  <a:spcAft>
                    <a:spcPts val="0"/>
                  </a:spcAft>
                  <a:defRPr/>
                </a:pPr>
                <a:endParaRPr lang="en-US">
                  <a:solidFill>
                    <a:schemeClr val="lt1"/>
                  </a:solidFill>
                  <a:latin typeface="+mn-lt"/>
                  <a:cs typeface="+mn-cs"/>
                </a:endParaRPr>
              </a:p>
            </p:txBody>
          </p:sp>
        </p:grpSp>
        <p:sp>
          <p:nvSpPr>
            <p:cNvPr id="222237" name="Text Box 29"/>
            <p:cNvSpPr txBox="1">
              <a:spLocks noChangeArrowheads="1"/>
            </p:cNvSpPr>
            <p:nvPr/>
          </p:nvSpPr>
          <p:spPr bwMode="gray">
            <a:xfrm>
              <a:off x="1282" y="2722"/>
              <a:ext cx="213" cy="388"/>
            </a:xfrm>
            <a:prstGeom prst="rect">
              <a:avLst/>
            </a:prstGeom>
            <a:solidFill>
              <a:srgbClr val="008000"/>
            </a:solidFill>
            <a:ln w="9525" algn="ctr">
              <a:solidFill>
                <a:srgbClr val="008000"/>
              </a:solidFill>
              <a:miter lim="800000"/>
            </a:ln>
            <a:effectLst>
              <a:outerShdw dist="23000" dir="5400000" rotWithShape="0">
                <a:srgbClr val="000000">
                  <a:alpha val="34999"/>
                </a:srgbClr>
              </a:outerShdw>
            </a:effectLst>
          </p:spPr>
          <p:txBody>
            <a:bodyPr wrap="none">
              <a:spAutoFit/>
            </a:bodyPr>
            <a:lstStyle/>
            <a:p>
              <a:pPr algn="ctr">
                <a:defRPr/>
              </a:pPr>
              <a:r>
                <a:rPr lang="en-US" sz="2400" dirty="0">
                  <a:solidFill>
                    <a:srgbClr val="FFFFFF"/>
                  </a:solidFill>
                  <a:latin typeface="Times New Roman" panose="02020603050405020304" pitchFamily="18" charset="0"/>
                </a:rPr>
                <a:t>3</a:t>
              </a:r>
              <a:endParaRPr lang="en-US" sz="2400" dirty="0">
                <a:solidFill>
                  <a:srgbClr val="FFFFFF"/>
                </a:solidFill>
                <a:latin typeface="Times New Roman" panose="02020603050405020304" pitchFamily="18" charset="0"/>
              </a:endParaRPr>
            </a:p>
          </p:txBody>
        </p:sp>
      </p:grpSp>
      <p:sp>
        <p:nvSpPr>
          <p:cNvPr id="35" name="Rectangle 34"/>
          <p:cNvSpPr/>
          <p:nvPr/>
        </p:nvSpPr>
        <p:spPr>
          <a:xfrm>
            <a:off x="1828800" y="3181350"/>
            <a:ext cx="7010400" cy="707886"/>
          </a:xfrm>
          <a:prstGeom prst="rect">
            <a:avLst/>
          </a:prstGeom>
        </p:spPr>
        <p:txBody>
          <a:bodyPr wrap="square">
            <a:spAutoFit/>
          </a:bodyPr>
          <a:lstStyle/>
          <a:p>
            <a:r>
              <a:rPr lang="vi-VN" sz="2000" dirty="0" smtClean="0"/>
              <a:t>Nhiều gia đình lại có hoàn cảnh khó khăn, còn mải lo kinh tế nên không có nhiều thời gian dành cho con cái.</a:t>
            </a:r>
            <a:endParaRPr lang="en-US" sz="2000" dirty="0"/>
          </a:p>
        </p:txBody>
      </p:sp>
      <p:grpSp>
        <p:nvGrpSpPr>
          <p:cNvPr id="37" name="Group 24"/>
          <p:cNvGrpSpPr/>
          <p:nvPr/>
        </p:nvGrpSpPr>
        <p:grpSpPr bwMode="auto">
          <a:xfrm>
            <a:off x="381000" y="4171950"/>
            <a:ext cx="762000" cy="536972"/>
            <a:chOff x="1156" y="2659"/>
            <a:chExt cx="480" cy="451"/>
          </a:xfrm>
        </p:grpSpPr>
        <p:grpSp>
          <p:nvGrpSpPr>
            <p:cNvPr id="38" name="Group 25"/>
            <p:cNvGrpSpPr/>
            <p:nvPr/>
          </p:nvGrpSpPr>
          <p:grpSpPr bwMode="auto">
            <a:xfrm>
              <a:off x="1156" y="2659"/>
              <a:ext cx="480" cy="419"/>
              <a:chOff x="1110" y="2656"/>
              <a:chExt cx="1549" cy="1351"/>
            </a:xfrm>
          </p:grpSpPr>
          <p:sp>
            <p:nvSpPr>
              <p:cNvPr id="40" name="AutoShape 26"/>
              <p:cNvSpPr>
                <a:spLocks noChangeArrowheads="1"/>
              </p:cNvSpPr>
              <p:nvPr/>
            </p:nvSpPr>
            <p:spPr bwMode="gray">
              <a:xfrm>
                <a:off x="1123" y="2679"/>
                <a:ext cx="1536" cy="1328"/>
              </a:xfrm>
              <a:prstGeom prst="hexagon">
                <a:avLst>
                  <a:gd name="adj" fmla="val 28916"/>
                  <a:gd name="vf" fmla="val 115470"/>
                </a:avLst>
              </a:prstGeom>
            </p:spPr>
            <p:style>
              <a:lnRef idx="1">
                <a:schemeClr val="accent4"/>
              </a:lnRef>
              <a:fillRef idx="3">
                <a:schemeClr val="accent4"/>
              </a:fillRef>
              <a:effectRef idx="2">
                <a:schemeClr val="accent4"/>
              </a:effectRef>
              <a:fontRef idx="minor">
                <a:schemeClr val="lt1"/>
              </a:fontRef>
            </p:style>
            <p:txBody>
              <a:bodyPr wrap="none" anchor="ctr"/>
              <a:lstStyle/>
              <a:p>
                <a:pPr fontAlgn="auto">
                  <a:spcBef>
                    <a:spcPts val="0"/>
                  </a:spcBef>
                  <a:spcAft>
                    <a:spcPts val="0"/>
                  </a:spcAft>
                  <a:defRPr/>
                </a:pPr>
                <a:endParaRPr lang="en-US"/>
              </a:p>
            </p:txBody>
          </p:sp>
          <p:sp>
            <p:nvSpPr>
              <p:cNvPr id="41" name="AutoShape 27"/>
              <p:cNvSpPr>
                <a:spLocks noChangeArrowheads="1"/>
              </p:cNvSpPr>
              <p:nvPr/>
            </p:nvSpPr>
            <p:spPr bwMode="gray">
              <a:xfrm>
                <a:off x="1110" y="2656"/>
                <a:ext cx="1536" cy="1328"/>
              </a:xfrm>
              <a:prstGeom prst="hexagon">
                <a:avLst>
                  <a:gd name="adj" fmla="val 28916"/>
                  <a:gd name="vf" fmla="val 115470"/>
                </a:avLst>
              </a:prstGeom>
            </p:spPr>
            <p:style>
              <a:lnRef idx="1">
                <a:schemeClr val="accent4"/>
              </a:lnRef>
              <a:fillRef idx="3">
                <a:schemeClr val="accent4"/>
              </a:fillRef>
              <a:effectRef idx="2">
                <a:schemeClr val="accent4"/>
              </a:effectRef>
              <a:fontRef idx="minor">
                <a:schemeClr val="lt1"/>
              </a:fontRef>
            </p:style>
            <p:txBody>
              <a:bodyPr wrap="none" anchor="ctr"/>
              <a:lstStyle/>
              <a:p>
                <a:pPr fontAlgn="auto">
                  <a:spcBef>
                    <a:spcPts val="0"/>
                  </a:spcBef>
                  <a:spcAft>
                    <a:spcPts val="0"/>
                  </a:spcAft>
                  <a:defRPr/>
                </a:pPr>
                <a:endParaRPr lang="en-US"/>
              </a:p>
            </p:txBody>
          </p:sp>
          <p:sp>
            <p:nvSpPr>
              <p:cNvPr id="42" name="AutoShape 28"/>
              <p:cNvSpPr>
                <a:spLocks noChangeArrowheads="1"/>
              </p:cNvSpPr>
              <p:nvPr/>
            </p:nvSpPr>
            <p:spPr bwMode="gray">
              <a:xfrm>
                <a:off x="1200" y="2737"/>
                <a:ext cx="1349" cy="1167"/>
              </a:xfrm>
              <a:prstGeom prst="hexagon">
                <a:avLst>
                  <a:gd name="adj" fmla="val 28896"/>
                  <a:gd name="vf" fmla="val 115470"/>
                </a:avLst>
              </a:prstGeom>
            </p:spPr>
            <p:style>
              <a:lnRef idx="1">
                <a:schemeClr val="accent4"/>
              </a:lnRef>
              <a:fillRef idx="3">
                <a:schemeClr val="accent4"/>
              </a:fillRef>
              <a:effectRef idx="2">
                <a:schemeClr val="accent4"/>
              </a:effectRef>
              <a:fontRef idx="minor">
                <a:schemeClr val="lt1"/>
              </a:fontRef>
            </p:style>
            <p:txBody>
              <a:bodyPr wrap="none" anchor="ctr"/>
              <a:lstStyle/>
              <a:p>
                <a:pPr fontAlgn="auto">
                  <a:spcBef>
                    <a:spcPts val="0"/>
                  </a:spcBef>
                  <a:spcAft>
                    <a:spcPts val="0"/>
                  </a:spcAft>
                  <a:defRPr/>
                </a:pPr>
                <a:endParaRPr lang="en-US" dirty="0">
                  <a:solidFill>
                    <a:schemeClr val="accent3"/>
                  </a:solidFill>
                </a:endParaRPr>
              </a:p>
            </p:txBody>
          </p:sp>
        </p:grpSp>
        <p:sp>
          <p:nvSpPr>
            <p:cNvPr id="39" name="Text Box 29"/>
            <p:cNvSpPr txBox="1">
              <a:spLocks noChangeArrowheads="1"/>
            </p:cNvSpPr>
            <p:nvPr/>
          </p:nvSpPr>
          <p:spPr bwMode="gray">
            <a:xfrm>
              <a:off x="1282" y="2722"/>
              <a:ext cx="213" cy="388"/>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fontAlgn="auto">
                <a:spcBef>
                  <a:spcPts val="0"/>
                </a:spcBef>
                <a:spcAft>
                  <a:spcPts val="0"/>
                </a:spcAft>
                <a:defRPr/>
              </a:pPr>
              <a:r>
                <a:rPr lang="en-US" sz="2400" dirty="0">
                  <a:solidFill>
                    <a:srgbClr val="FFFFFF"/>
                  </a:solidFill>
                  <a:latin typeface="Times New Roman" panose="02020603050405020304" pitchFamily="18" charset="0"/>
                </a:rPr>
                <a:t>4</a:t>
              </a:r>
              <a:endParaRPr lang="en-US" sz="2400" dirty="0">
                <a:solidFill>
                  <a:srgbClr val="FFFFFF"/>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p:cTn id="7" dur="1000" fill="hold"/>
                                        <p:tgtEl>
                                          <p:spTgt spid="222210"/>
                                        </p:tgtEl>
                                        <p:attrNameLst>
                                          <p:attrName>ppt_x</p:attrName>
                                        </p:attrNameLst>
                                      </p:cBhvr>
                                      <p:tavLst>
                                        <p:tav tm="0">
                                          <p:val>
                                            <p:strVal val="#ppt_x-.2"/>
                                          </p:val>
                                        </p:tav>
                                        <p:tav tm="100000">
                                          <p:val>
                                            <p:strVal val="#ppt_x"/>
                                          </p:val>
                                        </p:tav>
                                      </p:tavLst>
                                    </p:anim>
                                    <p:anim calcmode="lin" valueType="num">
                                      <p:cBhvr>
                                        <p:cTn id="8" dur="1000" fill="hold"/>
                                        <p:tgtEl>
                                          <p:spTgt spid="2222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22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0262"/>
                                        </p:tgtEl>
                                        <p:attrNameLst>
                                          <p:attrName>style.visibility</p:attrName>
                                        </p:attrNameLst>
                                      </p:cBhvr>
                                      <p:to>
                                        <p:strVal val="visible"/>
                                      </p:to>
                                    </p:set>
                                    <p:anim calcmode="lin" valueType="num">
                                      <p:cBhvr>
                                        <p:cTn id="18" dur="500" fill="hold"/>
                                        <p:tgtEl>
                                          <p:spTgt spid="10262"/>
                                        </p:tgtEl>
                                        <p:attrNameLst>
                                          <p:attrName>ppt_w</p:attrName>
                                        </p:attrNameLst>
                                      </p:cBhvr>
                                      <p:tavLst>
                                        <p:tav tm="0">
                                          <p:val>
                                            <p:fltVal val="0"/>
                                          </p:val>
                                        </p:tav>
                                        <p:tav tm="100000">
                                          <p:val>
                                            <p:strVal val="#ppt_w"/>
                                          </p:val>
                                        </p:tav>
                                      </p:tavLst>
                                    </p:anim>
                                    <p:anim calcmode="lin" valueType="num">
                                      <p:cBhvr>
                                        <p:cTn id="19" dur="500" fill="hold"/>
                                        <p:tgtEl>
                                          <p:spTgt spid="1026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0255"/>
                                        </p:tgtEl>
                                        <p:attrNameLst>
                                          <p:attrName>style.visibility</p:attrName>
                                        </p:attrNameLst>
                                      </p:cBhvr>
                                      <p:to>
                                        <p:strVal val="visible"/>
                                      </p:to>
                                    </p:set>
                                    <p:anim calcmode="lin" valueType="num">
                                      <p:cBhvr>
                                        <p:cTn id="28" dur="500" fill="hold"/>
                                        <p:tgtEl>
                                          <p:spTgt spid="10255"/>
                                        </p:tgtEl>
                                        <p:attrNameLst>
                                          <p:attrName>ppt_w</p:attrName>
                                        </p:attrNameLst>
                                      </p:cBhvr>
                                      <p:tavLst>
                                        <p:tav tm="0">
                                          <p:val>
                                            <p:fltVal val="0"/>
                                          </p:val>
                                        </p:tav>
                                        <p:tav tm="100000">
                                          <p:val>
                                            <p:strVal val="#ppt_w"/>
                                          </p:val>
                                        </p:tav>
                                      </p:tavLst>
                                    </p:anim>
                                    <p:anim calcmode="lin" valueType="num">
                                      <p:cBhvr>
                                        <p:cTn id="29" dur="500" fill="hold"/>
                                        <p:tgtEl>
                                          <p:spTgt spid="1025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0279"/>
                                        </p:tgtEl>
                                        <p:attrNameLst>
                                          <p:attrName>style.visibility</p:attrName>
                                        </p:attrNameLst>
                                      </p:cBhvr>
                                      <p:to>
                                        <p:strVal val="visible"/>
                                      </p:to>
                                    </p:set>
                                    <p:anim calcmode="lin" valueType="num">
                                      <p:cBhvr>
                                        <p:cTn id="38" dur="500" fill="hold"/>
                                        <p:tgtEl>
                                          <p:spTgt spid="10279"/>
                                        </p:tgtEl>
                                        <p:attrNameLst>
                                          <p:attrName>ppt_w</p:attrName>
                                        </p:attrNameLst>
                                      </p:cBhvr>
                                      <p:tavLst>
                                        <p:tav tm="0">
                                          <p:val>
                                            <p:fltVal val="0"/>
                                          </p:val>
                                        </p:tav>
                                        <p:tav tm="100000">
                                          <p:val>
                                            <p:strVal val="#ppt_w"/>
                                          </p:val>
                                        </p:tav>
                                      </p:tavLst>
                                    </p:anim>
                                    <p:anim calcmode="lin" valueType="num">
                                      <p:cBhvr>
                                        <p:cTn id="39" dur="500" fill="hold"/>
                                        <p:tgtEl>
                                          <p:spTgt spid="1027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2" grpId="0"/>
      <p:bldP spid="10255" grpId="0"/>
      <p:bldP spid="102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81000" y="971550"/>
          <a:ext cx="8229601" cy="3785057"/>
        </p:xfrm>
        <a:graphic>
          <a:graphicData uri="http://schemas.openxmlformats.org/drawingml/2006/table">
            <a:tbl>
              <a:tblPr/>
              <a:tblGrid>
                <a:gridCol w="698663"/>
                <a:gridCol w="2816815"/>
                <a:gridCol w="814421"/>
                <a:gridCol w="907193"/>
                <a:gridCol w="907193"/>
                <a:gridCol w="1042658"/>
                <a:gridCol w="1042658"/>
              </a:tblGrid>
              <a:tr h="548224">
                <a:tc rowSpan="2">
                  <a:txBody>
                    <a:bodyPr/>
                    <a:lstStyle/>
                    <a:p>
                      <a:pPr algn="just">
                        <a:lnSpc>
                          <a:spcPct val="130000"/>
                        </a:lnSpc>
                        <a:spcAft>
                          <a:spcPts val="0"/>
                        </a:spcAft>
                      </a:pPr>
                      <a:r>
                        <a:rPr lang="en-US" sz="2000" b="1" dirty="0">
                          <a:latin typeface="Times New Roman" panose="02020603050405020304"/>
                          <a:ea typeface="Times New Roman" panose="02020603050405020304"/>
                          <a:cs typeface="Times New Roman" panose="02020603050405020304"/>
                        </a:rPr>
                        <a:t>STT</a:t>
                      </a:r>
                      <a:endParaRPr lang="en-US" sz="1800" dirty="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rowSpan="2">
                  <a:txBody>
                    <a:bodyPr/>
                    <a:lstStyle/>
                    <a:p>
                      <a:pPr algn="just">
                        <a:lnSpc>
                          <a:spcPct val="130000"/>
                        </a:lnSpc>
                        <a:spcAft>
                          <a:spcPts val="0"/>
                        </a:spcAft>
                      </a:pPr>
                      <a:r>
                        <a:rPr lang="en-US" sz="2000" b="1" dirty="0" err="1">
                          <a:latin typeface="Times New Roman" panose="02020603050405020304"/>
                          <a:ea typeface="Times New Roman" panose="02020603050405020304"/>
                          <a:cs typeface="Times New Roman" panose="02020603050405020304"/>
                        </a:rPr>
                        <a:t>Tiêu</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chí</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đánh</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giá</a:t>
                      </a:r>
                      <a:endParaRPr lang="en-US" sz="1800" dirty="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rowSpan="2">
                  <a:txBody>
                    <a:bodyPr/>
                    <a:lstStyle/>
                    <a:p>
                      <a:pPr algn="just">
                        <a:lnSpc>
                          <a:spcPct val="130000"/>
                        </a:lnSpc>
                        <a:spcAft>
                          <a:spcPts val="0"/>
                        </a:spcAft>
                      </a:pPr>
                      <a:r>
                        <a:rPr lang="en-US" sz="2000" b="1" dirty="0" err="1">
                          <a:latin typeface="Times New Roman" panose="02020603050405020304"/>
                          <a:ea typeface="Times New Roman" panose="02020603050405020304"/>
                          <a:cs typeface="Times New Roman" panose="02020603050405020304"/>
                        </a:rPr>
                        <a:t>Tổng</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số</a:t>
                      </a:r>
                      <a:r>
                        <a:rPr lang="en-US" sz="2000" b="1" dirty="0">
                          <a:latin typeface="Times New Roman" panose="02020603050405020304"/>
                          <a:ea typeface="Times New Roman" panose="02020603050405020304"/>
                          <a:cs typeface="Times New Roman" panose="02020603050405020304"/>
                        </a:rPr>
                        <a:t> </a:t>
                      </a:r>
                      <a:r>
                        <a:rPr lang="en-US" sz="2000" b="1" dirty="0" err="1">
                          <a:latin typeface="Times New Roman" panose="02020603050405020304"/>
                          <a:ea typeface="Times New Roman" panose="02020603050405020304"/>
                          <a:cs typeface="Times New Roman" panose="02020603050405020304"/>
                        </a:rPr>
                        <a:t>trẻ</a:t>
                      </a:r>
                      <a:endParaRPr lang="en-US" sz="1800" dirty="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gridSpan="2">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Đạt</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hMerge="1">
                  <a:tcPr/>
                </a:tc>
                <a:tc gridSpan="2">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Chưa đạt</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hMerge="1">
                  <a:tcPr/>
                </a:tc>
              </a:tr>
              <a:tr h="1195653">
                <a:tc vMerge="1">
                  <a:tcPr/>
                </a:tc>
                <a:tc vMerge="1">
                  <a:tcPr/>
                </a:tc>
                <a:tc vMerge="1">
                  <a:tcPr/>
                </a:tc>
                <a:tc>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Số trẻ</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Tỉ lệ %</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Số trẻ</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b="1">
                          <a:latin typeface="Times New Roman" panose="02020603050405020304"/>
                          <a:ea typeface="Times New Roman" panose="02020603050405020304"/>
                          <a:cs typeface="Times New Roman" panose="02020603050405020304"/>
                        </a:rPr>
                        <a:t>Tỉ lệ %</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r>
              <a:tr h="792577">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1</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Kỹ năng giao tiếp</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28</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10</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35.7%</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14</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64.3%</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r>
              <a:tr h="456123">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2</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Kỹ năng hợp tác</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28</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12</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42.8%</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16</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57.2%</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r>
              <a:tr h="579552">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3</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Kỹ năng giải quyết vấn đề</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latin typeface="Times New Roman" panose="02020603050405020304"/>
                          <a:ea typeface="Times New Roman" panose="02020603050405020304"/>
                          <a:cs typeface="Times New Roman" panose="02020603050405020304"/>
                        </a:rPr>
                        <a:t>28</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9</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32.1%</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a:solidFill>
                            <a:srgbClr val="000000"/>
                          </a:solidFill>
                          <a:latin typeface="Times New Roman" panose="02020603050405020304"/>
                          <a:ea typeface="Times New Roman" panose="02020603050405020304"/>
                          <a:cs typeface="Times New Roman" panose="02020603050405020304"/>
                        </a:rPr>
                        <a:t>19</a:t>
                      </a:r>
                      <a:endParaRPr lang="en-US" sz="180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c>
                  <a:txBody>
                    <a:bodyPr/>
                    <a:lstStyle/>
                    <a:p>
                      <a:pPr algn="just">
                        <a:lnSpc>
                          <a:spcPct val="130000"/>
                        </a:lnSpc>
                        <a:spcAft>
                          <a:spcPts val="0"/>
                        </a:spcAft>
                      </a:pPr>
                      <a:r>
                        <a:rPr lang="en-US" sz="2000" dirty="0">
                          <a:solidFill>
                            <a:srgbClr val="000000"/>
                          </a:solidFill>
                          <a:latin typeface="Times New Roman" panose="02020603050405020304"/>
                          <a:ea typeface="Times New Roman" panose="02020603050405020304"/>
                          <a:cs typeface="Times New Roman" panose="02020603050405020304"/>
                        </a:rPr>
                        <a:t>67.9%</a:t>
                      </a:r>
                      <a:endParaRPr lang="en-US" sz="1800" dirty="0">
                        <a:latin typeface="Times New Roman" panose="02020603050405020304"/>
                        <a:ea typeface="Batang" panose="02030600000101010101" charset="-127"/>
                        <a:cs typeface="Times New Roman" panose="02020603050405020304"/>
                      </a:endParaRPr>
                    </a:p>
                  </a:txBody>
                  <a:tcPr marL="95250" marR="95250" marT="0" marB="0" anchor="ctr">
                    <a:lnL>
                      <a:noFill/>
                    </a:lnL>
                    <a:lnR>
                      <a:noFill/>
                    </a:lnR>
                    <a:lnT>
                      <a:noFill/>
                    </a:lnT>
                    <a:lnB>
                      <a:noFill/>
                    </a:lnB>
                  </a:tcPr>
                </a:tc>
              </a:tr>
            </a:tbl>
          </a:graphicData>
        </a:graphic>
      </p:graphicFrame>
      <p:sp>
        <p:nvSpPr>
          <p:cNvPr id="8" name="Rectangle 7"/>
          <p:cNvSpPr/>
          <p:nvPr/>
        </p:nvSpPr>
        <p:spPr>
          <a:xfrm>
            <a:off x="304800" y="514350"/>
            <a:ext cx="5033750" cy="461665"/>
          </a:xfrm>
          <a:prstGeom prst="rect">
            <a:avLst/>
          </a:prstGeom>
        </p:spPr>
        <p:txBody>
          <a:bodyPr wrap="none">
            <a:spAutoFit/>
          </a:bodyPr>
          <a:lstStyle/>
          <a:p>
            <a:r>
              <a:rPr lang="vi-VN" sz="2400" b="1" dirty="0" smtClean="0"/>
              <a:t>3. Kết quả khảo sát trên trẻ đầu năm</a:t>
            </a:r>
            <a:endParaRPr lang="en-US" sz="2400" b="1"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SPRING_UUID" val="{B1B6C8A4-4D63-4BB7-85D3-BE2F5FFC8B98}"/>
  <p:tag name="ISPRING_PROJECT_VERSION" val="9.3"/>
  <p:tag name="ISPRING_PROJECT_FOLDER_UPDATED" val="1"/>
  <p:tag name="ISPRING_DEFAULT_PRESENTE_ID" val="{2BB87A98-0273-4398-812D-F8DE3CE66B4E}"/>
  <p:tag name="ISPRING_PRESENTER_PHOTO_0" val="png|iVBORw0KGgoAAAANSUhEUgAAAUAAAAFACAYAAADNkKWqAAAAAXNSR0IArs4c6QAAAARnQU1BAACx&#10;jwv8YQUAAAAJcEhZcwAADsMAAA7DAcdvqGQAAP+lSURBVHheRP3ld2NZnq6LBnOYmUG20CKLLWaW&#10;LJYsmZnDdtjBDBnMERnJmVWZWVVZ1MUN1dW8dzV3V3c17t29+4xz7hj3n3jvK9Xe536YQ2BpaWmu&#10;OZ/f8661tLzv9XgM706OVtr70ym8v5LHh2cm8WYxh/eWxvB2uYDXS3l8sD6O91ZKeMHnn64X8HZz&#10;Ek/nsrg/FcejlSye7k7h8XoRD+ezeGdjHOfnUpjzjmDWZcCVXACPxqN4enYcz28t4+WVBbzke9+b&#10;TOPlTBqvp7L4YIqfO5PF2/kM3nAZL6czeDWbwcvZNN5fLuLNbBbPS3F8wPeV1/XtdBLPimFcixpx&#10;f62ER7euYNRrh8+khnVYCatiCCOD3bD2dSDe2oVYvxB91dUYrKtD57GjGPX48NVHH0LZWg/BwQPY&#10;KpXw27/zU/zuH/8cf/Df/gC/+KOf8/GP8Tu/+1P82X/7I/zDP/89/tf/85/49//6d/zzf/4L/vk/&#10;/pm3/4x/+4//iX//z/+s3P7bf/wP/Ot//Sv+5f9i+89/xb/+Lz7+93/Hf/1//288e/cZfCMGFIIu&#10;jBrUmLSM4NrqLKJhN8blZnxt+RKeX7iIotUAu6Qd13Z28LWXr7Dt8SAil8EpE2JSNYwlhQQx+xBM&#10;7iF4zf2wjDRCZ+mGoOc0xO1H0XpqHw7v2wdJwwkM1h6Gp7kV8QG+d2QEeZEUosaTkDVXw9TZAXVr&#10;EyS1RzBUdxBtR/fBIOyEeqgLQkUnhppr0X/0CCTtTQh4RjC3VMT41Ci8QT1GrEKYjP1we1Q4euoA&#10;Dh07iK6+ZjS21WDfwX04dPwg2wEMqrlOmtPoFdfj0Ml92HeY7dh+HKo+jP3HDmD/kf04wPUtt9rW&#10;KpgjCqi9XWgfqsLh+v1olzWjqvs4BOoOVHcdw76qfagTnEazoAYHj+/DyYbjaBTXoUZ4HFW9x3CU&#10;318w0gKFsxfHW46ipv00mgar0ankcjoPY9+RfTjedBw1XSfQ0l+P1KwB1mw7zP5WuOWNGBiuRbv0&#10;CGTmZrgSCgg0VehVnkBkTIdoQonFkhnpkQ6OrxNIB1oxv6KGKyNAzN2PYWU9jLoGyA01aB06BIG+&#10;GmJDLYQjdejoPYERQwsk6uMQG6sxZKvmd9wHubUeJxoPwugdQnLOys/tRq+K77M1objngEjfwXXe&#10;j8OnD2Hf/v041XwU6nAf7FktvGNWKO09aBk8gh5lDRr6jqFP2QRTqg9yTztOtR1Dt6oRQ/ZuLqcH&#10;nqwCP/yzJ0jOW6EJSxAumhAKyaC19kLvl0JmFKCxn+8PDENpleB4wzG09tWjS9QKoa4fA/pe9Mo7&#10;UdtZg5NNJ9DYU4duWRdOdVRBbBlEj6oddV0cM1p+nmEA9f0NaBRUoWWgFlpvP0IlI7evFGp/C8Y2&#10;7bj+ZAWZSQdK62GUdsKY3E5C4WiGPtwKR14I37QG3jk1nHk1/AUFNL5WbotOdIg70ClrRJ+2GWr2&#10;u8zRhGF/N0bCcpij3bBlulDa8iM6MYI28Wl0yzl+uB2bBdU4WncUB2r3oUl8DM2yQ2gRc0y8P5PC&#10;26lEpb03lcTbJUJoNV8B4NuFPN5dzOM1779LCL7m49cLObwhFJ9ulPCUQHw6kcDjxTSebU/gIV9z&#10;bzpNAJZwY2UMm6NeLActuDYWwp1CEPc283h0YxGPL83iBZfz7ngSL6dSFQC+N8k2lcZbAu8tYfea&#10;cHzNv72YTOB1GcxzObweH8UbQvB1MVqB4NN8ADdDJrzanMHlM6vwqlW4srqM+zdvYDyVRjHsh4vg&#10;cNQ2wNvZC0VPFzpOnEArgTcb4XovbWDg+FHoBb345O1r/OR3foavff1TvH33JT56/11884uvVdoH&#10;/NtHH/DxN76OP/rTP8Cv//3X+Nf/IAT/xz/hX/6DoPvPf+ctH//Pf8av/+ev8ev/+DUB+C98zb/h&#10;H8uQ/H/+Dd/79tewM1nAQsiL/IgWUzYLxp02bIZCuBIYxUVvHFPGEWyNhhDSi/H2yX18/Zvv4zz7&#10;aCcRg0ctRVQ0iKS0H3ZtP4ymQci6jsMsPw0TB75W3gorB6lS2g5RUy0crc2Q159C64lDMNbVI97V&#10;h1EZAVjDSVh/EhZpD8b8BujaqqCuOw5FezWU3fXoJCCEojYom+ogrj4FjZgTzqGA3S2BVNqM6tP7&#10;MNhfC6mkAUazEA0t1ThC2PUKm3Gi+ij2Eb5HTx3BiZojGLZwvexN6JM24ujpozhWe5yT+CQOVR3C&#10;QYLzaPUhHKs/VAHg8fqjUNkFMIQFGDQ2obb7JOr6q9CtbOFkPoLTHYdR030KJzsIOr6nDNOa1hoc&#10;bTqC+oET6JBXo0VRBREnUbemFtU9x9CjaIXY1I4mYQ0O1R1Cv7odwy4xJ+dJTupWXHqexZlHATRK&#10;DqCr6ygaZScIwFpYw8Nwp+UYstbAlRQju+REgYCaSqiQGG6BWXoKEXMbtwHhNnQAhdgQFIo6tAn2&#10;o0N2ED2aU+gnAIfK358wspvbuY2qoTDUQ8rnVM4mTr59XL+jhEorQgUTIuM6+HIaaDiZTYkeRGdH&#10;cLyRE/bIgQq49+3fh35VPfTxLsisXYhO2jjxBZCauyBmETSGyrfNkHkIPVcjJMYWgqgRIsJc7e3B&#10;y29u4NzDEByJPqSX3AhlDPD5+qF3CCDUD6CaxWJAQ2GIawnUDjT01qFH1kHYHcNJFpOq9pM43XKK&#10;2+4gDrIQ1bZXoZ3jpJuvdaT1UDuFLCBdEAyzGKs6IB3pZ9/3cjuegtDQidSCDqNzQ8iu2LB1c6ry&#10;nUPFQYSnREivhDCxk0Z80YDR1WHEl/XwzbDAT6ogtXdxPNTyuzShTdiIZhYuiakHI3ERZPZa9Ayf&#10;gtbfT7gOwuDrQWRKg+yqm9+pDVUdh9AgOMyxcABHGvfjaCNvm/ajuv8waoX7UdPHfv1wLvMbo6oA&#10;MEHTSuLVfArv0sLe0rbesL3ia37TaGEEZtnMHu9O49HODJ4Qmo8IzQebJdyn+d3la96hsd1bLuFC&#10;JoSNiANX8yFcpwVem0vi3uUZPLgyg+erBbwZTxBw/DzC7u0412MiiTKQKyCcSPPvSbyeGK2A712+&#10;9m0pgXf/NwBfFMJsITxOuPF8voBXD66jEPJjIhTE/VuXcWnvDKZzCQx1NMLQUI8gLchKAHQ31KHl&#10;1FGYewQY65dDdvIUlidLuHf/Nl69eIHPP/sE3/nON/CTn/4Af/5X/x1/+de/xC///E/x53/xZ/j9&#10;X/wOvv+D7+B3f/4z/NO//AP+B+H3L4TePxF6//jvv8Lf/+vf4Ff/+ne8/w/4p/9BCJb/Rlj++V/8&#10;KX7+2z/AX/7FH+Jv/+ZPcZvrtpmI4/bULM6GIhhTDuOszY8xox6L/G67hP2tnWV8+sk7mMhbkXaq&#10;YdMPwqkSoBgYgU07AIOclbbpEEbKk0LZgLHMCOan/HAM90HX2QBLVytsra3oOHkUDbQlS30D4h09&#10;MNbWQFZ3Em5VH7IOCewEl7qpCoMElq6NdtxwFIMDNCDZADL+ERjUHFimbozPmhD0SdFatx/CPk5u&#10;aRP6B6pRT+gpy+uioK3Q/vazHa86ghpawoi7B9ZgF/qG6mhrJ9BPszzRcAiHTtMaTx+sGM1xfocj&#10;tb+Z5E0EnoUDW0xItNHsGrj8Xk0LDtQRdgRadedxHKjhIK4+8pvPOrof+2iuxwnEqvZjaBSdROcw&#10;J7KpAf20sRbJCcgsHZwsAhQ23TCFRWiTNGIf+6NzqAGPvlhHdF6CU/37cKxtH3oJDENgEJNbYU6q&#10;NqjcBEuwD5pgLydXFwoRCdKGNgTU9Uhae9DVuY/f7SgmUyqICOBGIeGnPsF2GkOONsKuBU29+6GR&#10;nYKHEAxkZBXDlZpbKqbZLmXf0dBCNExfyoDqjpPwFrUY27ZX4H2klqbSU7ZEQp+Wbgi3wT8lgDsu&#10;g559qw32QxsQoXHgNGp7jmO4vI5bIxhdGIIvz0KiO8lbNdw5MS1rEIHJ47BmTsJe4Db1qli0OD7E&#10;rTjVXoMjdceg88vgKVhoV320ph4WjC7UdJwm+E6weB3FkRrCsPk46rtpnF31OMb16lGyn5z9LChd&#10;6JS28rV8TtQAM43MntCxCPTRzNpgCNYTkv2Y3s7CmdDAGhPDU6xGcL4W+Q0/itsJjJ+PYeZSBslV&#10;A/8mwkisDyrfKVohx5qqGQPKPkiNfSwUem6bTtryKTQPspjRtAd0JzBkYNqbtEPu6Mb+mn040bqf&#10;/cKx2H0YJ9sOVG6bxVWoEx0nAA+hVcZU8bIYIWTi/y8E3xJAb2aSbGm8S9C9LkfUSmM0pZmVje05&#10;25PFAh5tTOIBI+vDxQzunyH8tiZxezaHd2h0D6ZzhF4UG0EbziW9uJoO4Eoxjrtninh0dRbPN8fw&#10;inArG95Lwq4MwDIQy+tRua0AkLAdJ/AY09+UYnxNHO/x/tuxKF4Sqs+zATxOefCGwPzTn36JP/jF&#10;j5G0WWFXyfDqyV0sFLNQ9rTBPdiPSO8ArJ196KmuQsOJA+g7dBiBky0YbmpknPHgxpXz+OqbX+AX&#10;f/L7+OXf/BJ/+au/xF/+41/jb/7pb/Grf/sVwfYrwuwfCbt/wt//y9/z+b/Brwm5X//bP+Kfy88T&#10;er/657/BPxCAv+bj//P8r/7tHwjEf8R/++Pfw7c+eIWPHt7F09vncY59diEdwt3pcUwN67EgUWMt&#10;7IKb0bIQsuAM+2E8MoyxSSNCjCwj4gYkI1rE9RJ+p1rEAxqkQyqYjZ3wM0Jtr0cZxQZhZhUXMKa0&#10;0x5Edachr6pGMyPnsIiTg4BV1zKSVh1G/8kD8Eo6kTaJYGD192gGoOmsR2/baQg6quEUdeLOtRlE&#10;vAqoZHVIj6kQjIogGKhBU8NBSBhtBnppNb310NLSqmmO+/btx8FD+3C65jBa2muh0HRAw3jeL29C&#10;VesxSBjFqluP4wgj3eHTh3GANnm6nZG08yQOEoo17Sc4WcSMj7WMVvwM2o0xKsXpnkM0wEM0P0Zr&#10;WuOBkwd/Y0X8rH2E4H4CrWxIB0/y86sO4ASherL1MKFxoGJLF14WEJkzESiHcZrP13JSH6k9SBNy&#10;0ZBobvIjUPo7MH3Bj91HKaQWNbSOGkbVVgLzCPo1NGZfJ6KhASykhzHhGWAhEqOLcNNyXSdiMigZ&#10;cRUaTlL5SYKvGcaIEIM0vjbRIdg8XVCZWtFNQ5XbuqB20d7NnYxnVQStEMlZB+2RUZ6AnzkX5oTu&#10;wP4TtMmhFvTpOfnNjWiV18I11ofgwiBswQFoGfVV9mZCqhlHCaeDJw/TlA8guaLF9qMoxs+aoPbU&#10;0/p8KG3KIDQdwKD+ZGX3QiMtt66vEU2CFlT1cHsONkBpG4Ilpuf6DPM1HYSVBB2SJppgLaraTuIw&#10;i9rJ5ipCuprr2saic4LrexrDTjHfW47HZeM6hcM1+1kMe6B3MV57RAjlpTB6mlkMhzGzs4CFSwvI&#10;rfphT9HaYiww8Ubool3IrfmQXnZDx2KjCdbCwxgcnhQjNN4BW7SHy2dx8qoxthqjOZoJ/YM0zVoa&#10;5ymaei1sjPOusA6DLJhVXQf5/Y5y251kUSLs+o+jkaDsHa6v9GcLbbxFdRodLFT7Xk9F8B7N611G&#10;2TdThM80I+dMAq9oduUI+pJQfFl+vgzEshFOMpaWoykh93S6gCczOTxk7H24Sotam8BdgutBKY3H&#10;U3nczMcZ8Ww4G3fjchmABNfNySgeLnC5S7nKZ7woQ5DAe1UcrbRKzC2vC9ep3F6WDZCQfEP4vVvi&#10;34oxvB6L4EWOAGR7kiG8AkbcXyniB9/9BHsLs7DL5Uj63Lh99gzOc51G+lrhau1FSCyHvJYGePQw&#10;tA1tWBZoEdMZ8fjRXfz27/2Y8Ps5fvHffh///a/+FH/xt7/EX//dn+Nvf/2XNLu/JgAJvH/7W5rd&#10;3xOCv8I//weByPbP//MfaXr/xLjLOEwT/Kf/JPj+658qMfif//Of8G//9S8E5a/wiz/8Kf7qL/4I&#10;P/7eN/Dw8iY2k1bM2iU4S0te9jsxrh+CqYsbtOYgsgTgq4fnsbeRxfS8B/FRBYIjfYhYJXB0NRFU&#10;DZifHoXTxPjScgDDNCX1YD3h2YmNrSBiQRVMEhpCXzuUzTUQMHrKh3pQzAfgHqHFVe9H57H9iA8P&#10;wTnQikkzJ3ZADXVfPWRlK2A8NXCwb834ETQKMNR/AomUFNmSCgptG+paj9BqWpEzy2jVjFo0ryoa&#10;RBmAZTOrazqJUzTKfmk9lOYeDA53oGWwtmJ+BxiXmxmvGmgRR+uPcbCepPkR2MJ67GcUVrv7WMFb&#10;0Cg4ysnVg77hajQMHmEcPka4MX4RnPtPlO2P0ONnlZdXBt+Bw/vR2teE44zzlf2QfN2x2iM0gxZc&#10;eFXA828uc/JJ4C90oKqxCl0SGnJGieOd+xmRj2NiL0Ro9eLMrTCm9lzwjQ0TBn043buPxtaAzash&#10;JFkEZsaNWCUEZ2JKNLcdhJnLnwiLIWWkVsuaIRKeZIQW0QBbMThSC7WvDZlNHUaiShxgv8tt3fDQ&#10;1mXmPrTSRsyjQxDpuyDR9hD+A7Sw/grMq9sIS08v5IFWDPG2U16P8XM6SD0NGFBVE6oCiBmzhcZW&#10;FoADOMltXDa1shltvhNA4Yy2EoXDU33Q+5sq9izSCQndPsKgFY39jdwu/YyWvYhMOJDktnYmzGiX&#10;dHB7tEBpFfH1vRDz791qRmKOjWa+p6azlnG5mturvRKZHQklTCEpX9dFS2uH3iOHiPYo0vZDwFQw&#10;qOL40LZj9uwU3vnwES6/WECcEHdk6+DJtcOWbKftDcA3LmekJ4idTYzhIoxOWZCYMcMRZfH3S+Bl&#10;n8Wn3IiMWRnv2yE2NtI6q/mZx6Fw1PMzaiEZbkGXlIbHiNulrEO/thENohM4zcfNtL1uTTkdNKGT&#10;xaPP2oYBJo19lX1utL7XU7SsqSihwzYZYSwN4+VkHM8nYwRg/DdAZCx+RRC+KIOL4Hs5W8TjSdoe&#10;I+wjxtD7bHfLbTpLAOYqINyJunCGMfhcyotzjMHXiyE8o3G+mP4/8ONn0OqeFwi1QgyvCLnfQPA3&#10;ICxb4mvG5DcV+PF+2f4Yf8vwe5wK4AEjcBmA15I2fO32BlbSVk5aESQddZhjRM6HdLBzg5ubOzBr&#10;scEz0IvT+/ZhIZLCzdQC3t5/gt//k9/F5eUZ3JubxKPNeby+dAaf3LqAr925jG8+uoHvPL+Nr57e&#10;wjcfX8cP3tzHj957hO+9vIvvvrhbuf/jD57gJx8+w88+fo4ff/QEP/30GX7C9uOP+dxnL9le4Ce8&#10;//Nvf4Df/fZbfPriKp5eWUfOOIQzITfGDEOws9JquxsxMtCFVcLtyu40dpaySMcMKGZHUEgaMNxT&#10;BXtnNaIyIXzGYYwQMLruk3ApuiBqYeziMnbPxbE8H4DHpIJdLYZd0w9JXx1aaX2mnlYUElYo+uug&#10;qDkOdUsNRLQ+l6YXo3oBTASmjHAVESKyk8egHWhA0MpIWHIgnR1GhgBwegVo6zqOmFqAMZMEahqI&#10;XNeIDkJt34HfmFhNQxVaCXOts52W0lGJQf2E4METZXPbDwWB2zpQj+OMU6e7jqFpoIqvaycQDzD6&#10;1jI6iRhvaKKqBtT3HqQl7uMEPIluKeMwJ3vZ/g6U4y8/a/+xfTh8ilZ46CDN8ACOMcK3CZv4/mZO&#10;jA4oXbWYuqDE2ftGgqEdKUZepU2Mmx9swZbS4yA/82TbEQKrH6cJtNTkCIKTKqi8LTS/OppTEybP&#10;eBEuyLG640aMZrddGsFyUo2OFtrdcDtKASGUug7adxdN+zRGdDQeTyfseTE0sU44SiI40mra1Eno&#10;vINsQrYBSAiNQRrJKRYxEftHbunE0QYa7X5GN9qVJSOBIdKPYzVH0SM/jYkLaugjndBaOyEaaoaM&#10;E9lLcJRttrxPtEvaAG9Oith8L8LTfbCMdkMf6EVDfxXjKQuii9svo8PYZhzFtQQLzCC/4ynCmVHT&#10;yZhPw+qQtUFsooXT3rtp7iIDYWbrY18K0SNrx+G6Q7RaAts4UHmPlfYr0LRzO52CyS+H0SeF2lHe&#10;HydnkTvJ97RxHZRYvb6EhWsJeCZOIzBzBP7JOsb9DkKvGtZ0B9IbKngnmuBIDSI2aakcxEjNOZGd&#10;98KXMfJ+kOvSgT51He20FypHL025Hu2yU2gUHyBsT8IbVMMV1XKstaCm7wg6adwdNPKWoRPoGmbR&#10;01RB5uyAxNMNuY/FJSbAvo+nM3h/Ll6Jv+9PZvB2nmArG1iRICSYXhCIL3n7jBH05XIBLxdzeEZ4&#10;PacNPpnN4wmj7uMpRuD5PO5vz+DO+Xnc25lhDM7gdmEU2zE31iN2bCac2Ep7cakYwCMC9Rk/rwzC&#10;p/ycpzS6Z3lCLc/PYkwuA/D/tJcEZLm95vP/fwCG8DQTwMOEF/dpl4/jDlz1KfBObBgX/TKUOChN&#10;TUdpNy0IqwTIWZUI9nGSd/cgNTQAafVpbOayePvoIf7iz3+JX/zyD3BtMoeLLjNujQZwL8P1KaVo&#10;wwW2PN6dKeA9wv79uRI+XpnGp2uzeH++VHnug7kCPiL0v7Yyga+vTuKTxTF8OJvFBzPsV5px+Wj1&#10;2xkadrnILGTweDqKO2s5bC/nUfIasOowYp6wCii7YBhsQcaswWIpjpTXhIxWiYJHg/G0CcnAEIyS&#10;OprZKXh7GxlZOTGTCmh7qxAySFCKmKETd6CUtiBD6JdjfhNNrpsxsJlRs73qECyNjfDLemEWtUDd&#10;eBLDDSfhVArgNMhg14kwM+qFtqsRw42Ez4kjaDu5D24OtsioHOMTTqxsBDC5YIZF1oTAYBuNpwk6&#10;gkNjpe3IGdtoXmUo1TWfhlDRymrNiaSupqmUjwz2VI5mlo/8ymgVTRUDPIIaTpxGwQkoHQ2o6zmG&#10;GhqhIyGHL69AIKepHN08wTh/lPG1lxOwYn7lo8mMv5X9jTTPAycOVQ6+lCOkJSmCMTYIT2GYcVCN&#10;zDq3+VojYhNtNAreXxZg5roWxfNhwu8gTnYcZRSsIeia0U74VrUcQbeqhjG2HF+PY3LTCzmNo47P&#10;p0tqaIcbMT+qwXbeBM3gaUTNvcjSxhzWPvhNvfCrWzDmkyAUF8JZlMGWExNiQijsnVDoaUPKRmgY&#10;gSPjjKgWAXoYR9tZAAaVLWjoOoWq1iocO30czQM1CM5qMaBtrXw3R7ILy7dMGIm3s2+rYSSk+gg8&#10;z9hABfTlgxX1vUchNtfAnGiGxt+ILvkJ+HIq2hKhxnRQhoqFxmljMXUmDJX9o0JDE5T2PgxqOzAw&#10;3A2pfRBi6wBExm4CUohOmr7Y3oUBgrqGEbdD1oDcshP2USm07n5YI3K0S2mTLKK+jAkKC61S142h&#10;EQGh28A+bWRMbeP6q2FMHoV+9Dhs+RoEptvgzNPwtcfZP51IrRoRnVUit+RBYdlH26OsZLTsJwtG&#10;p90wcF43Mgk0DR1Aj+54Zb9fr46AG65BJ8eYi/Atn5XQP8SIO8j+pJFLRxpp2k1MAY2oZt/009aH&#10;vJ2QhLqhpWXGGdP3vVsKM96yET5vV8P4/CNO2DtR2h7jJ62rbGgvxmJ4kiOoOLFfrBbxdD6DZ4t5&#10;PCT07q6O4fZqATcWs7i1O4Mb52dxa28W93ZncZ0w3Rx1YyVqx3LMis20B+eLftyjaT6hXT4Zj+Ix&#10;4feERvcsV24RvORnveZnviof7PjfAHxVhmEZgGO8TwC+yDP6pv24P+rB/ZizAsBrAQ1eZt24H7bg&#10;DAfisqEZGWkzVPUn4Ff2Y06tQlEwCEtLLfwSIV6uE2YXpvHJu4/x1Y+/jxur49i0DeN6IoR7uVE8&#10;pr0+m8iyGORpoYTgdBEfLkzhQ5rix+sLeH9xikCcwPuzJXxIGH6yNIVPCcdPFifwEaH4wWyOLcvX&#10;ELS05qcsIncI/yulAC7MhHB2JoI9mvTZqA/jagnMwgaEtH2IC3uQ8VmwvjmJzcUM1meDGC8fsWMV&#10;NrPq2/qb4eo7hWK4D2dWnFgYtyPskGFjOoxzrOobs364dDSu1mr0NlVB2HoasoFGKIQtcLQ2YaSt&#10;DhJOFinh42Z19nDgK/uboB/qxVIphFHrMFS1J9F76jCGO2qRT7F4hPrhYRzd3g5jZd0DO2HWQ1D1&#10;iGtgpUUEYmL0c6CXJ2q5NZUjUl814diFPkUdJ0c7rUBU2ZFePnDRKWpELdfrCCNqdTer81ADodDG&#10;SX+KwDvNCCRDdsWMyLQI9jS3WVhRsUGxrgsnGk5UIHucBnuUZnSCcbtyIKT6GJoZs/t0DUgsDCM6&#10;N4jp8ybMXjIgttCM4qoEkale6DL7kFjv5iRpqJxWc7yT0brmAAHIfjF1VQ6QHKaF9Spr4CLE5na9&#10;lX2THYOEJCNnW/dR5Flsbyz5Ebd0I2ntxXRcjkxEgaxTTDPUIOntgzcrhqs0xJgnQXR6iOZyAnIV&#10;I+9IAwz2HmSXXLAERfAnlYyiXTjZfAQNNPyTTcexn3G+3Gf2whAaBmgwjMqZDQnW7xGAo4O0qhMQ&#10;S1txhNF/yN4ETaATDQJuD8K1vN+xd/gk4Xec/UX78g3QMhtoetWYPx/A+SfjsCQUNOQ2WtQgOiQN&#10;kJul0DhV3EYygqMLraImWhS3HeProK4HCl8PJLTTPkZaF0G2dM2CD3+wiOyckQWuhcsRwRZTVoDZ&#10;r2S05LIFynJE7uLndNJse1jgTjDuN0AbrYMmSkNOCKEKNUDmOgRHZgCxOQ9GZ1wIF+3w5/UEoIOx&#10;1wDr6DAMjNgSFiiFsxnDwSZo/S0Qsx+bFCfQUwa4rRsjTCpiFq6GgX1olZyAt6Ch4TM+h0WV/YGn&#10;2ikCwmPokRyDyU1zNfdjT67Fvue5IN7f8OPz+358+YUbH/3MhE++F8GHL+J4vGfDs3NmvN4L4+vX&#10;aT5s79/M4IMbtLelHAGYw/WtEq7uTOLamQlc25nG9bMzuLo3g1sXF3F7bx5bXP5CyILFmA0bSRfO&#10;Fny4zYj9hEB4RPsrtzIEnxKAz8v79vj4ZZG2+X9aBYgEIIH4ihH5dZ6QzAfxJOPFo7iHzY1naR/u&#10;RG2Eohf34k7shOSYcHdiVNfEWFcLRdNpRGiA61ot7B1NEJ44igmjFL+4t4BHaxk8evoI986tYo0m&#10;dCPmJ/ySeFyI4+FYAk+KKdogY/9EDq9nxvB6rog3CyW8S/C9N1PC29lxvDs/wcZbGuJb/r1shm9n&#10;xyrm+IYgfD2bxsu5FIsHgXptFhc2E7i4GGPxGMf9hSLGh4Uw99ci7WAknvBjkyBbXxzFBON8llHC&#10;S6PVCqthkrchrOxlXD4Fm6wKVnkVwgTjWFiPs6sRXN1NYG8tjJm8HUohB/gAbaGjBnlCN2hVwHj6&#10;BAbrjrAdrpz+Ehhh9BFXQ0FAxhzDBKkSLnkvlLTM3tOH4R5izKVR2kY64NS3YWbWjJ2LEdiDYppM&#10;C/poTMrhZqTHhqHkhD1UNkCaWVNLNRpbTlVOcWnoPc1J1EEDGkQVl3vg0AF00cxbuxn9mk5Uzslr&#10;5yTUugXoVzWhU14Dvb+PtqaHryjghG/G6JwUAd6Pzxkg1HajoaOe7z2Juo6qyg76A6f206KaCC/G&#10;YgJMw/i5cE2Ai49CmN7Rw0rzCIwRKOk2aMoGku1gNKpDbW819tXwPTTdxsHDXN+D/E5dlfMHrUEZ&#10;tq5GYeLkL1tPdMIKM01Oom8m4MS4MGlHmn0fp1ktZ4axnNfgzJgZsZFO9ulJuAsKOIpD6JKdhjnK&#10;6Os5ApP9FIKROrijtB8CYOlcALFxHfvgOGq7TuNU61EcazpcgaDSKsAQi0KfsQEKdxdc+SYUz/ZB&#10;GxLRaFoxJG9GT18NarqPVE51kdraMWRjpDY1oklMUxo4gj5ZLVoYf0eCw3CmdIhNWbF6O4nF61Go&#10;CYEWIe1TQklwyhllzdwGCoK6ixYnwYC6jUWgkcvshcTWBkNADG9aTxMbwLCrGXMX5Xj6eRYyE6M7&#10;i0D5SLaI20Zi7EJqyoyJtQCNspMGeQoqdwP0XhYQVT0E+k5IacC6WBfkgSOQew7DlR1k08GT19Es&#10;lXAz8hpiChiiUsJRy+8sgKF8cMTbCqWzoXJ6UY+yGh2MwzIWWZ2H66g9jW7FPnSqDtJyJQhz+ygd&#10;fQRwfQWALYO0684DkIpqoJM0QcL+dvXSrt99rsJHn8nw5c/U+OL37Pj27zPO/XAUr745hPsft+D+&#10;Z9V4/a0h/OD3x/CD38nhi+858PbtCB7t5Gl+JYJvHDfOThOCUzi/XsRFgvAcn7uwTSiencV5Rt2l&#10;iA3LcTvWk05s5Dy4OhXBw4kYARNli+BxMYJHZbPjbeX0FkLv/8DvZTnylu8TgC8LUbwiAF/876O/&#10;j5I+3KMFPs8SoHzNY0L1Rs6LxZAGYU0nnJJ62KX1ULWfhLL+NPISEYLCXgxVc0C2NeH2DOF/ZRqf&#10;ff0t3n91F7M2DS4QgDeSITyfSOFRvryOo3gyUTa4DF5Oj+ENIfeaYHtZbnz8iiB8szCJdxfGeTuO&#10;9xbHCcExvEdIlttbWvJ7bO+vFPFyJYO7iwHszdiwltZhzifDCrV93UzI0V7GEzospu0EXANiQ/0I&#10;a0WYDOjg6KI5dNchqpfA2tMMZctxiDr2Qz14FHZ5I0Z6TmMup8MuI+oeLT7mlsKi6YdOxgFYdQDR&#10;oB5Ogk1VdQpthNIg7c/Qw4HUQSth0w+1Vwyxr5G2LOyGmYAa5H2XsB8ltw3phBWjASUmx/Q4fysM&#10;D2OmQtaMhEQM3VAL5tYtsHoFqGWkPsbi0j9ACxAyNnZyAg7W0z7aK/uJTjYeQ0tXC7QjSrR2NaGx&#10;uxatA3VoE9fD6C2bHk1SVwNnksDLqwicPkayBoKri/ATY+6KCxN7dmy9k8XKtTR8BRNMIRUnjJ6T&#10;srdyZLKLkW3mgg3j5/qwfs2G8IQEgckemKINGIl2Qx2sh2emA5E1IUwJCZoldahi//UR5GIai5x2&#10;K+B3ykxbYYu0o01YhUiJ6eVcAgsbHpjDAjT3HcJEXIUJnwhJez8maRmbY1pM0VwNAycgoh33KWv5&#10;WR2MtrUwumthj9VwkjLuOepgDzTDyPUtLVogN7XTrJpR3XmQIDyKDmkLDjHu1zEOa2mS6mA7bYdw&#10;s9TBU6yrHBFuFBMqmlYaZSMO1xDeglMwhCWM/hJouX5CAqKm9yBaBCcgM/bAGJQzEg+xrww0RBY4&#10;N02NsbRV3MYiUM/lS9Ch6EGvgnPDKkSQIA8Q6pFxA2wJORwp3p+wI1iywZHQwODj9hkfxN1PXJim&#10;IGnc5aO9BvZfB3w09vtvRmHydsGd6Ea01AnveDUtswGDQz20NxmMNGZVoApKH+GX6+eyNXDwObmt&#10;kd+5FVrfIFQ+breiDYGCDZa4lJG8kVG9C8PubggZaaUEr8bbT7j2ctzIGHVr0a08COFwNXy08C5G&#10;4c4hJgJ1I1szWoWnCcCDqG07iLr2QzjSuA+nOYf2ffhDFR5/MYiHX/Ti6Zd9ePerETYjnn9DiDsf&#10;duCdT1vx7BsCfO1HNrz7pQKvvxzCo1cjjLuMvQTd5a1xXNmawIWNInaWs4xtaWyt5rF7poRL21OM&#10;eQnMh8xYjFqxNGrDOmPq5Ykw7o5H8IBAe8LoXTHByVFCpxx5Y5XI+4atfADk+UT5IAnhV4oRjOX4&#10;y6icDeJBNoSnc3k8XixW2hdPruJ7nz3F87tbGAuoENN1Q9N9Ck5ZC8LcuI7+LpgbGmHp7YSmrR5+&#10;kRgFix4XZ5JYW8hjcamINYIr4TbAo+rHSsiKGwkCtnyqCkF4nvfPELYXaKqPZspWR/ARgG/nyuY3&#10;jlfT+QoY384XaIk5vCH0XjP+vphOEZaEJz+jbM03aXgXxz24ScMruiXI2zh5XDqsefRYL7gxaVXD&#10;29qARacRKZscbsaJqLQTof4OhGknIXEzgupOVrBj8FDjd+fCcAubkPbI8OD2DJYnHZhKjSDAODMs&#10;IdQIQD8ntqGzBh6pEGO0wXTYBCFhJG4+DSWjcl/LSTQyjrYdZxxpayEYq9HdwRh88hByQhmSBtrM&#10;cC+juBHnb4cZL8QYolm/EHiwLFVhdtUCf1qKzsFWHDt9BN09jRCJutEj7YZYL2B86afddaKq5TQO&#10;nzoCoWIQTR0NFSA20GZ7Fa2My31wxkWElADhccaXmIhVn/HL0wr/hBjGaBP8JSHtxYnNB15ceTeL&#10;C89LGN91YumGG77JARqjGWu3JjBxSYfQXD+8xX4s3UqjsGepHHlMLsoQW+pD8bIUzpkGhHg/s6OG&#10;Md0DX0mNzIKFUZCGQwj0SdsgNTZhfCuKvQcFZPJCRKIiyGiAVYIjyHGSlTyDSDh7UCD8YzSw8u6B&#10;EXsHtPoODBhYYHwt6BKdgj/RD3tcgMP1+zBC0zU5OiAi9GIpNQZEdZVdCf2Mrd203+qO07TAQ/xs&#10;AYbZJ0p3O3oU7ajvPM2YTpu2NWHQ2oJhc0dlX2AnLfwQI3wnLdXI9ZOXzw8MDfC1jbQuKRQ2KSHf&#10;QEMcoD2J+bp2WvMpNPXVERJdkFpEjJkjaBqkkbefgi6khiNrgG/MhCBNzp5SwV8wwkkTC7MQlI/E&#10;BsbsNOsIth6ocOaBsWLHvkwvcrODePNZBqvnhlCY68DtZwHceBHgejHqGluhZkx1pY20PRVsSQIy&#10;x209MUyoEfKGU5Do9jEus4/CnXDF1dDZadxariMtW2Lic3yvN2+sHEiSGFrhTqsISB1MfilfQzFw&#10;tENj7oRM1Qz5CAu+s3w+YwtaRNUsLocqrby/+WjLARwkAA+3EYA/+9O7+OKnm3jypRa3PmzA3pMq&#10;XH1Drb/ayEp7Gudf1uDye1X8uwivv7Dg2UeMnK8zuLlbxPXNHC6sj9E6cjhH+zuzlMHl3Rm8eHIR&#10;H7/P5X78EM9vnMF83IaZgAHz4RGsplw4NxnGzbkEbhJ89yoWyDg8mcDjBZrWZgFPCdBnKzk8Z7x+&#10;PJ+s7D/7P9H4BSP1w0IIT9ancJUgOkMLvDSRwNvHl/HVd9/DV1+9izvXlzCeJgSsMthpUqbudhi7&#10;uqBvasFEMop8zIuQUIIxgwUfv3qMXDqAKUberGcEFg78YVEzbFoBJoImLEbsmApakPMZkfQbkA6M&#10;YImfuZUKYivhx7lcFJfyceymgzhPKF8htM9zXc/TbHe5rruM62fzIZpwEhfmWBwmori4XMSF+Qxt&#10;z4IQI9OYpg9zViVWWBRWZ+MEmAMTUQvyiRH47AK4RC0IEC63aHdraSW8jIombuSYV4QPX57BmZIP&#10;02kzHj2Y43dRYnbcigDhqpN1QEbIpGgZI92MQs0NWJiLYH0tCb2sDc0nDqD31CF0VR9Be/UxSJur&#10;YW5hvKg7ynhFCDadhnOgB9MGNbQtdbDphbh8K8e4o4RooBa3JXZ8R1vE1ZgL7rAQ7YIm1HXXQyLt&#10;wkB/J7okjFNWKbQuBVRWObqFXWjsbMHpxiq09f7viSiooi11VfZX2eL9NJleTohORuYGZJbLp490&#10;IjlTjkV9mDxrx+JVJ/Lrusq5emMbJoJtAJ4JxtI1GVJrBize8SF7Vg9LphnmVDvWH8aR39MiOidA&#10;YqkftlwVUpsC2MfrGFEb4J5sgG2sCjM0GX+JfRYU0kD60MD+Si+6sH13qvLrFBWtSiCtgsrUBLHi&#10;FLy0j5kpTkh/D2wjtFRG1YlNFxwlGSe2nJ8thDpc3g9WB2+O65hRVM7taxfQNoeq0TXIKMxYqVa1&#10;QkyL7yHM6nuOo4HWPDTSBLm9GQPaFog58U80H8OR0wfRKjrBSMzY52rHoKaBj49jiDCt66nCqZZD&#10;nOzl52g8XGY5rg+7BLQqMYb9CkZyC01Kg9qeU5Vz+5p6fnMqkimso+WZIdINoEveydipQ2DCg2HP&#10;EHQuMdzJYRY8NawJARbO2JGYMDPSqyrn/41vyXHppRWpZdr2rXY8/liPB6/dSM124u6rKD78apUW&#10;J4G4/KsZWqPezUKQYMGJyFjkRmCK9bNQ1ECgPQKpeR+0zkPQOHhfR2PUd0FLu7aGFLBGhxi9RQSf&#10;iAZZPnLdiH6aXZe8inbbD08Z0hkN17kHPeUT0vuPYlDXDq1HjGpa9dGmA4TfYY61E2gWHEdN+0Gc&#10;bNqH4237sO+Hv3yMb//JFTz8Oifw81qcuXcUC1dOYfZCA+avnsb0xdPInTmJ4u4JrN6gEX5gwbd/&#10;+zLuXlvE1Y0C9pYz2FqMY5vx7vqFRUbJ63j17CKuX5zH2bU89viac3zNTMSIxdgIFkbN2OCEvbSc&#10;xqX5NK5PJ/CAYHtSHMXDtQIe7I3j3vYYnp6fwv3dEu7NJyoG+Px/R+HnhN9DRuVbtKtVGlk5tu4y&#10;Fl/cmMB3v/kGH3zwDl6WTzN5eAlf/9obvH35AMsTOWwvTmM2l8DZsys4sz2P1fEszs/P4IuP3mCB&#10;Jre9Ooa16RB2pqOYjTuxPpPFvdvbuHRuClvLSVzfHsf9K8t4eHMdj29t4MntDTy9t4U3jy/gvceX&#10;8ObhObx+dAHPH+zhKS30yTtbePHgLF68s115bfk9ty/P4+7lCa5rFLd2MriwEMAyo/CiaxBLHGxr&#10;44zvMz4slsIY5zpkRy2wWUUwChrgofltTtvh0tVieOA4lIOnMJYZwtaKHbtLQcznWVwW7RgrqlFi&#10;VXQ7B6FTECStJ1Fy9KLA6mtrrEMuqseZzRS6GHGrjuyHsKMKPbVH0XTsAILKPqQ1jLcdHGCtVeht&#10;OAW1sBU+dRsKwxKoeluQnhpBjushkLfTrFX4SF/AV5EZJJ06VPOzBpWdsLpUEIv70MM4rbWz2rNo&#10;2AM2KLQEoV4DhV6J7sEOdIsJw/IJ0oaByk+tBIyhkclhOEaF0NH8vPnBih2YQ/0YW2HxWVQRgC5M&#10;nbfQ5gwVYLnGWjG6JKoYYHZLC890K8KzYnhLHbBmT8MxdgojyRrInVUEUytjZAf00Sq4ivXIb4l4&#10;/zTbSWRWyhNaT8P0wZrvpT0qsXgtDmNIgn3V+2gRNYx4TBN5KS2uCbGiDIUNK2LzOoRHxXBYWjA6&#10;NQznpBTWtITGJOH3qcep5sMYXdQT7kM03sPooI24RhVoYEx2hTixjR0wmAQQMT6W96ENqQcqpw9Z&#10;RnsYhxtwqq38a5n9qOk8hD7NCdQNHESnqrZyIKNjqB62tBjdQ80Ytg8gTAM+xe1a3g86qGlDl7S2&#10;EjktKS3kLhEkZvYno6V9lNuAhtnC+Nsp6USjsJGgLFuUiCYmRKe0Cd2Seghkv4GwhetuDAwimBEg&#10;NyNnfO+Bjlb/4FkB118aUdg6hKvPG5kOh7F8cQCT7JdIXkkIVUEXoEgsjiDOPrEGB7jsWhj9Slqk&#10;E96sifcHMKA7zPWi9Vr3Q2o4AbmhgxbOCJxjUcoOM+5WMeLWQOWgxBCCIyEZ9IzJjTRxMeeDgXFb&#10;aW4hRBtRLzyCqr5DaGP8bRKcwul2ArChvHvhcMUAqzsOIKwZhJqJqEV4FPs++OEG3vvhDFZvK5Ba&#10;OoX7HxuwcLkRuY19mL5wDEvXqxCeoQnk2uHOn8D4TgNuvevH67fTuLydxt7aWMVa9jZLeHJ/D5fP&#10;zTFSplBI2JGOmpFL2TE/EcKZ8TCWGYGXWG2W8w7szo/i4koeF/naOzMJ3CvFcZ8AfEjwleH3ksB5&#10;vpipXEThWflIdHk/ICH4fCyMx9kAbpbtatSLNZcRF6YJqIur2FwtYWIqimjEipmJDN65fw3f+9Hn&#10;+PzLt7h6bRtLq5MoTqSRSIUwmgxiejKH3V1C7clNfPD+PcLrLG6cX8SDy2u4cXYGty/N4ep2jtHU&#10;iuXoMM5PunF7L4/bF8fw4PoUHt2YwZ0rE7h3cxoP787i8b1FPLu/jJfvLOPpjTk8uDSJF7cXCMFl&#10;PLq5gEfXxvHoegGPbxLslwq4s1fAM/796rwbY9pWzIY02FthtJiJIEEjDGmHMKJiFBS00mDrIOXG&#10;lPVzsMjrIaVJhDkg5hgnprM6nJlwsdlw41wCE2k17BZW0OF2qPsbkDD0YNI9BEtDDSObEnOzAQwN&#10;1COo62OcboFe3gJlXw1m7WJkGVlVPW1QChklaIQWcSftpgZeSR2MwnbIyj83yrgQG0sgVcxiLVXE&#10;teIKFqZmEcmlUZotYWphGoXSBHJs47OzmJxbwPj0HPyROJw+P0x2M+ObAAPyDhytPoyBcqQ3DuB4&#10;/TFGtvK+HZqTtprWpER01oCdB1nMnXegdGaEMGG1L/UjOqmgrdGEkw1wFrtpdp3wjPfDnGhkbDxN&#10;gHDipmkIsRMQjxwlSFthG+1AckmOkXj5SGIdQtMDCE0OYnbPTJgpMc3bHK1m6soIpi85kd4wwpzm&#10;9890Q+FsQbeoCb6sHGM7DhTPOlBYtyLkZXxW1SHm68fojAaJVSMBMwBHtBftPdWVo+LmBKOnoobx&#10;sw4KxjR/fgjetAamgAjOiBTDln7oPUJCQQ7lSBWGrIRjVor63pM40kTzk/K95Z3+Q4fQRAAOe3tp&#10;s2YMajthjg1UfiamdvTDmVDiUPV+1A6c5ntqaTuMudy+ImsPJNY+tHA5UlsXi4yW39mO0qat8t6m&#10;ARpscgStA004UnucJlo+h1MO2YgYGsJK6xmAzieAlt91cU2NrTUt7l5N4OXjDDavKChMTdi+3YTF&#10;SzW8ZZHa8aJdeBJSxlClUwAHLc2fKB+saIQ5KMbsbgLXX+9g5+ZypUhIrXUwhFqh8RH87I+RoBK5&#10;hRhKqzHo/W3sD8Z/fS0NUAqNi/3l/s25lApTDzoHTsDoLRt6R+Vod7P0BGppeSc6aXntZfMr/xTu&#10;KGoJwOMt+9HXVYtHGqaIrm6oda3Y99GPl/DRjzdw7a0PDz9OYeeeGqGZfchsHCbZT2L6XDWm9ppx&#10;/pEfa5elmNzsRHGnGvfeKnDzvh1rm1ZOKDd2NidwaW+BEyGJXMKJ8ZyfVlXEFqPxzWurePvoIrZp&#10;b8tJC2ZTI9iai3KyZ2mQadzcyOPGXBIPzxTx4vwMnu9O4tWZEl4sZfF4IlYBYOUgCNvTYhgPs37c&#10;Z9S8mA9Xfmlybi6HxYUxxhIzYoy3fr+T8WQM9wjAcxfXMZrwIRhkrJzMwhtwIhILIBD2IBjxIZUN&#10;Y/fCCt577xHuXN3EpZ0ZGt15RuM93NrN4eNnO/j+Z7fwxfNdPL04gRc35/Hdj2/iqw+u4Ys3F/HJ&#10;ix18+HwTz2/N4umlcby6M08rpCXytU/Oj+OTZ9v45OUul7mJD5+u4ssPL+B9vufepQk85bLu83W7&#10;Y1bkNV1IGoUojJowkbOhFDNglLEk6xDDKqyDk4OyYB9E1NCGoEUApbwJDlMz1qbMWJyy4Z29MZzh&#10;IH739hwWc1poBYcJrBoMNh2Hi4ALStthra+CZ7gXo1k90uV9PJpOhLhss7oB6o6jmNaXDbAPvZwE&#10;UkZum5QmNMT4ZuuFkbHKpVXB4bEinopjNJ1BNM84nE0hXshjdKyI8blFTC+tYm51AwurZ7CwsYWZ&#10;5XVMzC5hfGaeIJxHkaCMZzKwuC3ol3ajpq2OkY2mauvnpGmqHJHtU9fDlZZh/XoUxU0jRqdlsEfb&#10;aQutMAUZr9UnIdbXIDSuQmCKcTPZhZFY+YTr8ik07VARgPZ0C6yEo9hyhJG2jpGyHsZwcwWMKvdJ&#10;qJx1FdCORDoRmxbDxQIfmR0gwISIL4sRnqNVTvdBnzyJ4FwvQnN90Li7aKNCLN8YRXbVXDk9KGRo&#10;hp/QTjEmhiYUSCwbEZlWwR7ugILForGf4FKdwvHWgxikofgmh1DY1CC3OczHdRgs//7YI4CZUdqf&#10;aUFishGxWdorI2dN5zE0iU7zO3ShW1nupxpC7QhtjOOCRtynKP9Uj8unrR1vPoT67hNoHaRhpWiR&#10;0QEaXz8B2Iw+bTuExj62fr7uSGU/WGyakdHbR+Pqo/UJGMHLvwAhDPvaKjZe/m2vnvFTwPHmzcmw&#10;dj2OiTNhFJZVyC90YeFsed9gH0S2A7TwE8isMSWc6UNhlYYW6EZ4zIDlyzHMXwjDlZKh31ALAW0t&#10;PMZITYtOzFphdAgw4uuDJSZgYVGzKJgYrSXsBxuKywk44izkCSmUju7KmQRCfXvlnEVLVFEBvtLY&#10;gz5xFYTa+spVXwYYnZulx1AtOIbawaNoGGCyER5GvWA/Df5Y5ZQin06CRYUU8pZjkOobsW/5Zj1u&#10;fmDCez9I4d7Hw4SdAJnVAcxdUmHvsZ3RoJUZvxP3PszjxcczmFwbwPJVGa48NeCDbxNw13Ws7iM4&#10;sz6FKxdWsb40hlLOh3zChdyoE5f35nH92gp21vPYKPgZg42YSRiwNRvG+fK+w9Usrm2XcHM9h+eE&#10;3svVAl7QDJ8Tfi95+7T8U7zyARG28jmJzxgPn+QDuMLlb0Zt2MtHsbsxg93LW9jZ3aTdhVEsZVEY&#10;S2N2dgweQtHtGoFueAgqpRRunw0zC+OIJ4LwE4aFYhKrG1NYW5nB2mwOP/jWI/zih6/w8x++xg+/&#10;uM0YnsCbuzP4+OUOvvnRdXzx3mV89voiPiP8vv72Mr4iDL98/xre3juDd9YyeLI3gc9encPT3TG8&#10;d2MWr+8s4vXFAj68ksOnz87g8w+v45PX5/Dxi7N4fHUK5xdDuLWVwN6kD6OKbixy4y8vB7Aw48Xe&#10;koOxuB/TyV72TQL3FxzIGk+h5OypnISbjinxDk1yjtHnNgG4HKENz4YwEZTS3E7CImvAUHcV7KIG&#10;WNqqYK49geGWkwj7hzC+5IHfx9jTdhw2SQMiijbMOYaQN0vRX3ccHfUnIO1v4QRXI+mzIJsOIxGL&#10;IJlOY5TAcwdDsNrdMFqtsLic8ASjCMZHEUwmECUcR1MZpEvjyI1PoTQ9S0AUEEkm4Y/GkJ+cpBlO&#10;8312tA2Wj+ypCSN+rqIdx2oOQzjcgei4BqV1E3JLhMW8Fr5EP62qEw5CRySvhZrWML1rR26VFlZU&#10;wEnrUlkaaQattKK238DPfARCwzEYwvWwpxohsx+GysUoazwCjbMJw45OGhGB6GtCZEoKR6qFgOoj&#10;BA2wZQWwpriseCPXrQ3uYheCkxLE5jSM0UJkphQI2Bi/oyKMnXEiMa2DN8UCNcv+WjMhwGiamlNh&#10;dGMQ3tlOpJeMSPF+bF0AXaQPKo+IkC//5riRUfcYlJZa+NJtyBG80RmCN9iOVlqUiJO+ZaAaffLG&#10;ys+8ajoO8nEVhl0dlXMHD9Xsx4mGI9h3Yh9Osu/6JM0ITEtpnf3oVbZUzqEb0Legj306QLs/Rbgd&#10;qNnHvzWjruNk5aTy+u5atAmb0TXUiXZJF6N4H7LzHsyc9SHM4nPvg3k8/fIs9p4WMHnOjkCpjxbb&#10;ye+qQ2rdg/HzLt4SiOM9cBV6cfXlFp59cQ+794s0vRICGYJU2QG1R4rMchDFrRi3rwOpMRucfkLQ&#10;zQKT0ENnFkKq7oKYBVFjE6OwxDRXckFlE0Ju7sWQqQ0iXVPlgEeH9AgG1ewHQxPNldHZVA+duxMD&#10;BhYVSzO6CcMezenKlWTKuw76tGyaKsg1tRBJDmGg9zBaxCew7+J9KXbutOPC00YsXq3H3j0PPv3h&#10;efzklw/x23/9EPc+SmN8W4mNmy58+7ev44d/eB3Xy5cRuuHFtacRbF8NMFYGcGZzDme35jBRimBq&#10;IoLZiShmxkKYGgtivBhAZtSMSdrfNM1mZtSA2bQFZ+fjuLo5hus7JdzeKuL5+hjeMFK/WiYAFwnA&#10;8kUYygAs/xRvsnxUmAAs/5SOJnkr48V22IwrMzmsEYDza9NIJcJwe22cmIaK7a2uziKdjUEs60dH&#10;VxOq607QXkLIFBKMaBmaIDdw1AeLeRg+ms0sAfvFe+fx9Q928cGLLVyc8yKlb8blRR/ef7KOtw/X&#10;8PV3z+PdR+t4TrC9ur+KN7x/k6Z3h+Ar77vcJMCuzkaxnVTRap14eWUK99fDeMrq+fL6JN+3gNf3&#10;VvDyzjSub6VxnzH5ym4WNwnMRc8w5twinCP45sYtGE9KEXWdxLlFHT67WsKyT4ic9TjiugakdAIa&#10;Wg1WGHuv7aRw92IR984WMB1hhY7IkE8PIxyRw23vp+m1IjDQDE8jY2wToyWr/cwiI9zCCMam9AjT&#10;DgIDjShZBjEX1hOcfRhiBFap+zCiFiHisCKXTiLDiJvOZ5EuFmiROS5/FC5PACNWJ2xOL5zeAM2O&#10;Bs6om8oXMZopIJbKIpJIwReOwcG/DxuMUGq0CMZGsbS5hYmVRVijToJLAY1jED3lXw4Qxo6YAuGs&#10;Bv6UBOlZOZsUo4SUztGA8Xk7xtescGUGUdd3BD3yKljCA4QII/pIU+UAitpZi171cbTJyteDOwmZ&#10;+SQMkSaovOXLKVVDyIkwZCHYcoydrhaMhHsZQQcIvW6s3EoSmAMwR9owvmlBkIAtnjFhfMeE0NIg&#10;PBPdKBHMidFBgl1B82EknjYhlRpCpCQnwJSIEYAxLq9wTon1B0asvqPD+kMXEuuMlIzHRm4bM79j&#10;v6aBk7Ya8akhZNf4fcf6Kz8N04YJc38j1LR8S2iQ/SGr7Lhv7DuBeoLrSBWB13iw8pO5uu4aHDt1&#10;CKcIwKaOU4TWMByM3Udr91V+4REY12E4OIijzftZcMrnX9JIa4+iuukkGgTVkNtE6CX8OglPmZmR&#10;Na5FgEaWnFVQiFTYuR/D6s008md0mCAAzxJsqTkZcitybLzDBPNsGVkmweCUAJOX3Lj72TVcf7NB&#10;8ElZvIYZiR3wjA4TniVce/8yFm4uIDYfhM4ugELdCKOpGxa7CCpDT+U0pBGvHPGSG25yYpjPK20D&#10;HBsDUIz0QKZvow02wjEqQ3RCjQjHgNFTDXeoHYMyFgxzCwTmBkhcrZD7OiDnbafyCAQjZRhWQ6mq&#10;RoDJxyFuRW3rAey7fyOPLz7cwscflC8JNYrnb6bwzvMkvvzpLn7457fx4794B0+/mML0eRnuvE3h&#10;V//X9/C3/+vb+OzH61jeMzLeeDFWGsXkZAaTtLQyAGemYtjZmKhY4FjajaWFFCZLQcSDBpRSdmRD&#10;akY8Lbamw7hSNsDNHO6fHcfTjTG8e2YcT2h/98pHhMsnD08zAk9F8IIQfEmovuTyX1bOHQziStKB&#10;1XQQwVE/oskwPE4L/GEf4rwfo+H5GIXVGjlaOxrR2cNI5zTRECNwee00lAhifF22MEr4meFhJJsh&#10;bL/+9iqun8uj6JfB1ncUs1ENJsMaXFtL4MpaHOdZwS6uRXBxNUpQRXB5PYabZzJ4cWUJj85NY52Q&#10;HzMMYtbTjUlfL5aSOuxMWGhmLmyPW7ExbsYdAuvxxRztcBz3zhNs3NgLeRs2s3bMcINP+8SY4CDM&#10;hGXwWjpwYy+Em9NOxPobMGk9iYWYELO+YUTkzch5B3BhJYALy34WkQQ2C2aMjXIC+sXwGDox3HsM&#10;fnk9/JJGOBtOwtp2Arb+GqT4vVIc5ONLWkyX1AgMEQDqbqR9EsgYt+1GBXQGMUZMrOweO6IR9nM4&#10;BLvHBYfPw/gXQSgYQyyaRCKZRSiehC8UpQmyXyvQSxNyCT5PK4zH4AmFaH9RuPhevYETUqujEaax&#10;eZET4uwm/LkAgjkX+uWs4goB/OxHPWOOwdELa6CTEGjF2KIN7piI6+zke4KIZBXokxGYqgZOiobK&#10;Ca/Ng0dodm2cOC0EHeFCY+hV1KCHIHRzstjSfZBZGwnABhrWCYK3D56kmlZ1DJbIIEFICCYF0DPG&#10;lSeYgRD0FoTwjQ3SNnVIcNInV1RwZYUoEizpmJjfXwo/YZoLiBCgiXriPQhz+4/mBmhGgyhckGHy&#10;ogLpeU7k8CnYCx2Y34vAFx+GUHgKznw/bp8dxDulLkTyvYiu0XhLMpqojtDRILhAGHt7ICK05d4G&#10;1HYcQbuohcbWiEH2lyNlhSlsQKeY5iOsR2BKgzGaWWoihIOEoJxmlN6wQm4drFz3r6btGNTmQdS2&#10;16CzcipMP1s3NKE2qGnLDeJ9jJSnK0edLzzK4+Fni5jc8yC5oMXE2RFEZgZgiB6DefQIwrNKFM+O&#10;YvZ8Drl1J2avhDFzJQVXfgBh9ltmQgNfsgfTZ2I49+wizjzcQHYvC0d+BL3SWuitNECXCPagEmMr&#10;o5jazlV+p2wOMOYSfGY+bw6ruV3U3B4eRCddcOeN8DBKm1NdsGeaMTLK2G+pwYCA6UFf3qfYjn5a&#10;bysLo5hjQR8dhCkuwZChHTmbAqNWBcQstI1th7AvF9RhMefFvQuT+PT1Wca7s7jDWPX8xRy+9zsX&#10;8N0/2MB3/2gNj78ew+4jBz747g7+6f/zM/z9f30Lv/Xz2xif8TNOMnZNZGl6MeSyfszOJDE/k4LX&#10;TqOZJCBusBoERzA40IpC1kfT8iHDLziTHMGluThuLSTwYIm2x/j7LmPvm5UCbpevGjNN45sI49l4&#10;CC8IvhdjYbwqnw9YPi2GQL1Hu9ycztJiSpian8b5i3vY3DmDxbVFeIMuaHVqSIfE6O7pgMfnxNTM&#10;OKKxUOV+PBnhhKathBwIh51IZ0aRGvXgLGN5LqDBSNdJ7BSc2FkIIGoqH0UVYSokR843iGJAggJB&#10;kfNS072DKBE2U0E1NotunC24MU19T3HiTQaFKJX3GaWUmAlLMM7X5T1CXJhx4PHuKC4v63GX9rc4&#10;RqMZ1SFpGyTAnEg5hBgjdONhJTwcHAsrWswG+1GStWLN34oJfwuyLiEW3UrMhuVYKBoxl9djtWRH&#10;cqQPUR2rvrYdHnEdwVeDOGOCR1qPaFsj3IzCbkk75J2nkPUz6uQHsbpsgt84gJnxEZqzDsIyAPUK&#10;RMrFJBVFkm00GaMxRxGKhtm3PtgdTphMFtjtHJBePzyBMPsyVjG/MgAT2QLShRJKM7PIlkpI5vLI&#10;FEuY5nZaXJ1DaXIc/kCEESiI7MwUlna3Mbe5AlfEAwXhGyAAzexb8XA9tA4aEQdyJK+FP6FiDBYj&#10;nlNgcsqApUU/lpZDyDJO2X1KKLmtBtTNjI7NkI60oll0DAcb9lVMUelijB3XEwQd6JURiuJ6NAtO&#10;EBzlk5TZX+ULnk6Z4EwP0kqFtJwRRl4JsqtKpqARFDfNmNixIrmqgdzfAGegB4WQBA5ONKesCn5d&#10;MyJxTny2CIHi43ZKrHYjdWYA41taaGMNkEUa4V+VYmzHjC3XAEoaWvloF15mO/HCcJJFqR/TqR7s&#10;Mu6vzAgwv9jLCd4AjbUN0Rzhvy6Hl2Nrjua5tGyB0SuFnAalHemCLa6EO13+HFr/uAnupLlyyaoW&#10;6XEUuP7rt0sEXRtcHI8SYy/NuQVq1xC0flXFJKsbDzAmHoI+0ozsiho771Bk7qYxe85JSPdCaKyC&#10;wnsIpvRBKHyHYIy1EUK9sLEQZVb98BaHIfO2oMdShQF7NW27mdtKgInlct8FkN/OILHB+LsRhZ8g&#10;k+p7YKYMjc4GsHl7FVdfXcXc7iSBKINM2QrhUBO3ZRM0nGeJhfL+4DycKSPMfiFUzsbKb55VrmoW&#10;gsOoadmHhq6DaBIdQZPgGE407a9cX9I7poO3pIElR2AmNbCPamFzDUKrbEdr93Hsmx53Yns1gp3l&#10;CMbTBlzZm6RBeLA2m8Yn713A3XdoK8+m8OV3L+P++0XSuBZ3X83hL/7H5/jDv3uD2ZU4IoyRY0VW&#10;gek0CoUw8vkAxljR03EnNlfHGA0ckCt70N1ZC7/XhMUZThS/HDF+0bWCC3cYhR9MEnAEXvk3yK8Z&#10;f+/QIu/T/B6UAnhnzIf7YwE8LARwN+3BjawH93JuXC1FsbHO+LvI6D09juW1BUJuEm6fnZ8nxrBG&#10;AYNJC5Vm6P89+OF2O5BIxBDi5C5PbF/AAa/PhlQ6TlMtYGnMxWhZh9RILz5lvP3G+3u4vhnDdHgY&#10;m2NWLGX1mOFAW8zosV60YiGlxXhIymjPShgYwnJ8BNusyCltFwpODvAwbTAhxxitbjwow3LGiEuz&#10;dhqhAltjamxPuTGV1GI+b0aJVjZbsGI6wQpO8C1y+eHyz8JSfTS/dhQ40QLK04RqD0oRJeYZGy/P&#10;u/HoThG3LiaxNmlHwSPGNO01autBzjMIl6gKDlbysgEmetuQUvXDQgBapU0EYzM0AycwQhBkfUNI&#10;xuWwmbugUfXBbB4m5GwwjZhoa0reGuBwOVjIfNzeYRaSOFuCfUowRuM07gzGxmeQK04iW5zg7UQl&#10;+pZN0O7xVwwxEGWRKeQxye01PjuH+YUVTE5PE1xejObHsLx1BjkWMzvN3epVVQa6zMhYRpgpTe3Q&#10;2znZaFk2FhJvWAy7tZv9w7ifNWKc9jjLsbK+yO3IdmYri2WO6UisfAmvLpxuPl75mVltz0m0C2ke&#10;TjHqWOROtx5BTeshSIdbYAuKGWGVsCR60K+qhczQAg9NJrMyjOCEGLZkN9yFfkbKARjjbdC4W1DK&#10;aRG3dCJu7qhAL0+I5vJK+AlZr4N2luxCeEIG/4QcqVgntkJduDTWgblgPa7RgOYY2fyRfky6OpD0&#10;09hpYZdtjfimpQ4bzmosRDqQJmR8mT4W3Va8Y2jEp2EBpUWMTEZD+1PAn5ZhjGMpO21GfsGN4Iwe&#10;arcYA8reyhVaAkU50rTK+LIR3ikFkusOOCdG4JsyIzBpZhxXQTTcD4dNRVvXYu/WAjKMrvkNDZJL&#10;OsJKCHOmHelVCs01M9SjhFtQAOuoGjIn+zLGMROphzJQA7GnFf2E01Cgi7CkiTuaK0fcnRNSBDju&#10;XUxAgUUfI3MKPs59W8qE8d08o/Qmlq6uIr+cgVLfB522F7LhdggIwGCJSXJzDNPbJRZCrstIBwzu&#10;ZhjYnx2iw5BrqpkaqlHTe6hyted2cVWluFW1HUGvsqHyqxEbk5E8qoSCxdPG/hZJq9HUdhT7VLIW&#10;OK1CKMQNMKt7sLmWg9dD9U6FcfnsIrZpY7vrs3jn9jbuPZmBb5QD0dmACXbOV793A5PzEU4EJ0IR&#10;RttMCPNzWUZhUj4wAq9zGG6nEvIh5nNBExSybnjdjBExC6JeJUIOESe9FrvjHtxhHH46E2HcDeLx&#10;bAy3piO4OxnG/fEgro95cHXMi8vZ8qW1jFj2a7DD2/GIlRU3gCtXL+Pq9cvYOb9DEBaRysVgsRug&#10;VsswRAN0uK2Vx2abnlBUYVitgtNp48QNwmDUwGTWIhjxojgWQ9wlRdLZh61JB5azJmzPOHFhKYj1&#10;vBVff7aNt/fm8fjSGPZmPbi0EMTWuAvLeQs2inacZVXbLjlxhd9hjxNye8KJMwsWbM2bcIkx9cZ6&#10;lNYXwPlZC26umrCR1WKSG6UQkmEmpcM04/IMi9BkWMGIK6Ou9/DxEKOwAAltE1LGVriU9VjJaTAR&#10;UmExoMKEoxsX5my4uu4joEewyMG8QCsM8r1r81b4VI2w91UjoqD+swiNjQhgpBkm3YPwDlXB3HMM&#10;WaMIXoMAwt5qSAYaMDIiZfxVse9kEInFNGlWTbuNzQmPlzEkGsJoIsq+j2A0lcDkzAym5haQL00i&#10;mskinM7AxTjsDo3C7A7CFYzDE0kSXFGEMznECwW4IzGM0hJnlpaRnZyEhyAtH02eXl1FZrwAb8QC&#10;R2SYdtMJE4uHM04gBoQ0RBkBKUE0oUN8VI9IWk9b1DCOM2o55ASPBCka/OKEHzsszpfP5nF5bwJn&#10;1vJYWEhyfR3QmgYZVY3Qc1t3DNahj3FIbeiCyduN2AThVRqCzi1AW/8pWGNC2BKDMEf7oQ93QRdu&#10;RWx+CJ5sDxw0vViG9uMTIG3vR8zcjQKLXCrJguvqRMAvgDslYSRrwpC/GevuDjwaZKxkTC/QFu3q&#10;NlisvZgLi3AtQ9AmGEU9LYgmB5Bn7I+OSjDrH8QLeS129XUounoxbxnANkFdvhJQIKskQESwRAUo&#10;pGmVE1pECjSqFQfGNzJooMk3DhxnVO3G6o0IYgsu5LbsBJkeiUUDwRNCcSeC2Y0QZjY5xm+XIRPB&#10;zHoIpS0bMssGJJY1GLAegyJQjdKeBqPLUgwnughEE3QRCWSu4xgKnoYieLhyTqZjTAl9Tg5DWg5j&#10;SgxTQojhcDtU4U44aWMZRuHwvJ/rkEF6IQU7C35pt4SlG6uYvThLwx5DcsoHw8gg+tk/Rs6N6bMF&#10;5NezBLyP47ID/SzoKmc7YzbHRJSf4e+FlWmrS3ICrbQ/gbYereLjaOqlCdIMq7sOo2Oog2mgGT0c&#10;89ZgBzTlfcUsWPta6w6g5sQ+HDuwD+KeBsxOjaKQD2JjZQJbayUkwiasLYzhysU13Lu7ig++eQ5v&#10;vlrH0jkX7r5YZASOUPWtcDiNUKkGaYBBlAohOM1yKKQdBF8dhIJG9HTVwWykZSQ4idzDrNxauEz9&#10;sGk7EPewgvlpNIx9F3M23Bz34lrRj1uE3zsTIdwq+XG14MWljBvbo5zkIS12yj/wdxnQP9CLGM1u&#10;YXEamXwSQ0oRAhEX0vlRKJQcfDIhrHYTNIx0DpeFk1kDlVIBm83CgZqoxGRfyMn45obHY0YqpMNS&#10;YQQrjFQTXJ+kcxB5wmiClfTcnBcvb07h22/P4UcfX8U3nm3h2fkxvLw8hQ2q+ZilH+NOEfbSVuym&#10;bIzEDqyMG7A9p8elRRf2GFF3x600QAdWo0NIM4YU3VLMxmh8vPVzg+etAuwQtmOOQYyy0qVc/TQD&#10;Iey6Ohq6DFl3H9ZzhoqNzjhlSMqbcCZlIIzZP1y/u4wXFwjtNE3pzvUQxkLdsPafhmOgBnl1H4qc&#10;QJLOwyglCF5fD8LDtRjh37pbDsPJz3TYhNDrGD3FAsiG5BixWKA3GiAUiSGTcVCbjLBajQQhJ0g+&#10;hZmFuQoA0zS4cDwFL83Q6g+whdniGHGH4QwloHf4YQ8n4KAt2sIh2lYIwVQGsbEiEuPjiBeLSE9N&#10;YWptBeFsAvYQgRsyYkjfCwkjfRlIencvDB42giCYUmOC3zlJoxibdTN9eFFg5EuFDYizQMY5vvKj&#10;lspvmLMhJcYI00Vuj+2lKPY200w9ozi3k8P58wWMFYwYHZUilOzDCC3LOtoPtbMDA6omCA0N6JCd&#10;gME3ULlQq0B7EoZwD/S+Dgw7W2AKtrKoM54bu9loe9ZOZFJyWqmaz3dRGBinCTfvlByuRDfXW0Cw&#10;c1keLiPBhOIjwPhZpXQXiiXG5+wQzaYXudEB+Hg/EZXjeucpJNX1latMpwtKjBLG2bAElhQTxoKC&#10;KUqCs3EhxpODcE8Qzot6JDd88OZ0LA5DlYM7O5d9mNsOYmzFjERWhrS3E1Ncn/ycEZlZJ/JLNsxf&#10;SGJqO4zpNQ+u7cUwuWZDlJ+XIdRiaRaHaQmtUU0bNtC2DRgJtqPLdAQC5xFI/Scwukb4rjoxUhiG&#10;Mc+iyc/XpoYw6G9FveQIo3gd8gRfZi6Mmd0C1reTWF/xYutiCst7Y8gt55Bl+otNhuAvulD+h0m3&#10;dpy4fyGAjTMheGlvUk35Ktq98OZ1cGd1sMWk0NOcle5WGAISWOMKRu9OiI3l/xNzFCfaDuBU529+&#10;Ly0e7kIX7bBDcBC9g0fRL6/HPtlgLcT9dehpq6IBNCKfC2JiIoHFuRyWaHOZpAPR8tVc5sZwZn0a&#10;dx+dxaX7GVx9UsSnP3uAreuTGNbJaVsKSMXd0JbPZFf2w6QRQse4JRO3QTjQDJ1GxOXYkIgzRvkN&#10;jMLsHHkHhgbqKr9ZVbES6yQNyPgVWE4YsZ0w42zWgb28E2cJlC2C71yGcT05gjPjATy+u4upyTys&#10;FiN6e5pRX38SUikH7rAUrW31NFIfY1kYkiEhI7CUAFRiSCGFkzHO6bRDRxDa7VbGOxWrTfk3mT20&#10;wyGsThMgqyFMxNRI2oVIsLIX/FIsJA2Mu4RjTk87tOH+bhqfP17HV6/O4tXNSdxZjWA5rMJOzonb&#10;c0lcnxzFhckUrqymcIOD6vZeAo8vTuLJhSI+Ll+FZi+D25sZ3GFUu7QcxsWlMN4p/756IcSIZMON&#10;jVHMTVgxx4gwSjgGyyc9FwSEpQB7E3bcIui2UmakNb24xgH16FwOa3kDLq4GcYHRbzJJ6J53Ixft&#10;gpUxt7w/cJJ2lC1fNqjjEHymbjiGa+Ax1EEqqMKwqpPbXk+7G6YhD0AkKvelFhKZFA0NdWhtZRSV&#10;SRiF9QiFPMgRUpPT47SOCYyms5Ujvx6aniMYhsHpgtXHW0eQtzHobF6YPWFCj0YYCHPihGChIVoC&#10;EXjiCQQzZRCOVSBYXFpEYXYWHsZsi99G2ClgYpyzhyQEIiHo6YbS3g5nkoa8YMP0sgd73BYPbs3g&#10;/uUJXN5KEXIRzBccWCh6MJ6yoDhqQjGixxTHTvkAXHn3Sz6sRpHpY3ncgTPzXiyyMC3PezA358H0&#10;ihtjMw4kiyNQMsqWL8raIjpe+X3vgLEesvI+REUNYkkxl9OFVFqIzDRt1C+C291NkNJQaUBOTx+8&#10;8UEEp+VIzqsRX1QhsqJGZF4Fz5gUvhklgouE1JwWzjyTB80zMq5EmoC97G9HqEDzLZrgiyigZeT0&#10;hYV4Ge7HXkZQmfjDtJgHsRY8pGGF+bx/VAxPWkJzM9O0aIHngrxvZZw1YHXShOSkCsXzcX4+E1tR&#10;h2xRhTwLs49xODIzgil+71xJi9yinWPPwlitw+q1caxdHEM+L8OLMTGeXAph7lIcH86O4GxEgHZj&#10;DQ2xBn2mY9BHWrB6mVa55ODn2qEN9KPb0oJeax3cpWHMrEWwtJXENo3zPNfj7K0ULl9K4t6qF2tT&#10;TqRmQlhbStLO9Yy4Q5VfM10fG8YmAe+OdDPKNlQs3V8aweTZHLbWPZjMUxSmtCjtpDC9m6tctaap&#10;7zAE+lOo6TmMQ9UH0KWohYbbRWvrhkzfijYaeFv3IbR1HMG+/v5aWE2sCBEHsnEX4cRBkgsjm6am&#10;Jjzwe0xwWLWIhV3IZ6KYGk9jeSmPi7eKuPn+DC6/nIDOIoNaNQTFUC8EvU0EajNMaiEcJgUG+5sg&#10;lTDGGFiJfCOIRsonkHIDcfkBxmFhZzXkffUQscrJGNVcxn5kWLWLIQWmWLWn4zqUyvc5cOciGixl&#10;7bhz9Qzu3j6Pne0VzM9P0uYMOHR4H44cO4AhtQRCST+amuug1avR09dJ8InhDToglVOTuzoIayUk&#10;EhFMJkPliKRGL0evgNWssxVnV9J49z4j/7kMY64Xc8lhZH0SzMRpnYy4u+WTvqdodlkjzuQsOD/t&#10;xwNaxO11blzCYy1tppFZaapOXB7L4HwxVTlifOtKDm+fb3OSTuHiWgw7jAGLfP8MwTo5yu8Y1TAC&#10;mzDL77nD73mWn3FmxY+9edp4ycPvL2PcHsBcrAlbeSOecbKvJTTYiI1gOabHw3MFPL0+haVxO5dr&#10;hm+kB1HGt7ECbVdSjaS+G3MESVTTiqChExZRPUbtnQhZ2yGTNEOh6IBB240AjV82JIBI2M82gM5O&#10;9gv7TDOsgNtlRZHfaWqqiNJYFuPjJcbgBCdmHC5/BDZvhPDz0PbcvPUTejEYnWEC0A+jKwyTK0IA&#10;EnzBCDR2D3R2H8EWgT+VhDtOgI7GkSBQs9PzjMVTCOdokEE1hoxtfH0X1I42yEdaIRtph9jcCjOB&#10;sMA+un97Bi/uzePL9/bw/U8v47sfX8Rnzzfw5u4s+7uIK5uj2J0PYZPbKhNUIRcexhgn2VhcTzjq&#10;aVMqGrMCi2Ne7C4lsFG26c0Ubl+exNUrJWzw/WPTTkZ5GUweAdTmLnRLquB19mCekMulBzkpZZVT&#10;diyxfrhGhYhw4obickZ7Idw0y9XgALcTYTjGGE/QuWh3jswQnIyw4YIUJr5XywgcX9CgmFUhOtIA&#10;B03UO22GeZzw5HKzGW7PYBuhXv5tsYqpixHc3IYAi4LZ1gJnVoEi4/GuR4iZURnGt7wILlnhYQqZ&#10;HrfgzBihnJXAPq6Bd9IAZ0kDa14Bz7QRqVUH4hMaRIpyZCbNiE1ZUNjwYOl8kpbvwByh9nxch/N5&#10;CaYYm2cW/JiZJpzOeTAzM4y5LRfmLwZxec+Hq9wm764FcW/agvA6l7toxNkLMZy7U8T6zSwu38li&#10;ZcfHuBtFYWcU0TjNkikoSeFZGzNxm9qwMedHnGkwMW3C4rYLywS53duF5ctuPqeFn2Ly8YYRby85&#10;sH5rFNMXRjFCUWlpP4iAllIlPoajNfvQJqypXPpLyvHSLTsFob4BEisZZeRj4SkaoKQbLoeObQS2&#10;8pWJ/WYUx1OIRxkjY17YRnQIBpwYjfngdtBG4h6c21vCnbubuPQwjxsfxhEeY9RkZOrvboKe5jes&#10;oD1IeiARtKCrfHHM1tOMwi3weXSIEYCJpJu6H8f8bA5KSRcGOqsgpwFahzthGGqGy9CDGOmf8Ygw&#10;GR9m9VbQgkSIsSpcPjePSxfWUciEEQ5YsbmxxKo9wWg2jOaWOhw+dhCNTfU4euQQDh06gO7uTvQL&#10;eiESczDRKEKMx26vA2aLGUpCW61RQq6UVk6XsVhNOLs5iQ+eruLz55v44uVZvH9/AU8uj+P+Xh7v&#10;3lrAR4/W8cHDVXz0cB2fPNzAh++s0+hWsM0YtUebeH51Em9uTOLV+RI+vrqK2+X/bXJujhNyG9e2&#10;R3FjJ4lbrF5v76/i+x/fwO9+6wl+79tP8fvffcH7L/Dlkz282ing47vL+Pm3H+MnX76D9+4v8fEs&#10;bp8xYDHWiHlGgV984x6e7mXxg/euYCmmxdfvb+LNnRXEQ3J4Rxh71S2IhpWMtJwcQ3VIs0/XYzQO&#10;VS0yzl64aN3lfUqliAw+F83YroDZxCKmGkRrewP6WDgkYkY1uRRanQpmjoNUIoLZmRKLV4wAzHFS&#10;xivn/nlpc3ZvCGYan1xjhNHuwrDRjhFHCFozQWf1YtjihdEdhd4VhN7pg8rshMbmod0FYCcQzVyO&#10;nfboT2YQTOYxWhjHxMoSPEkfdB4J468YYlZvS0yCQSMNbLil8vzUUgB3bs/io5fb+OLtFr76YAc/&#10;+OwcvvfhLn7ro/P4rU/O4bu8/6032/jg0RIe02hunc3g3EqIsAthedKJUkqPOVp3joUn66f5u2lR&#10;HhomTbHIJFC2xKu7edy+NI49GubudhoT8274Q4yofiFyU4QdweAqwy/NSOvtgDs6QFOWQGekDDAq&#10;71lEWLP0IeppZXQTwz+rIfTY7zEZP0OOCGPtbqgT49FeKEcF0EZpk4RTcFbNQiDHOWE1VjQ1BNYA&#10;xsuXgCJQTUHGvwgtc9qAqQkVHtDiJmwsfOLTCLJohHOKinkmF2jBq2484XquF9XQj7LgW7owHBEx&#10;zvczvnbBnpcjNKllXBdXrkDjY6Q8s2NHcdOOcdrs6k4QRUKxxOK5sOJDaTuBq2dduH/Ghs1JDfau&#10;x7H2eBI758r/ZM2HTwtOfDLrw9bdDNbv0fru5XDm4QTOXk/gFWG1fjGE9buTWH+0gNU7eaxdn8b0&#10;+RmkFzzYSEtxlRG8tFfA9uUcrk3p8XbLjx/cHcWl2xFs3kxibd2FrZURXJ9gIcsx5RRaYPFxXFu7&#10;8WBCi3uMyavl3T/hFhgjA1B4ByFi8exh6hnydEJLI+wdJAC9DjOSISu8ZhVMSjEC3hFMz+YroCjk&#10;RxlZA7yNolRIIhpwweU0YcQ4hJWFcdI/j0svvcitChiNhhALuDE5Hicoh+Eyq+EwK9DfU49+WmF9&#10;7VG0Np+ARiVAMuFGia/LZvxcYRlEPcfh0Xch52FlVLZDI6iGU9tZuWBnNiBH2s/qKK3DiJaDaGUa&#10;K0slxCNOeFxGFAoJzC9MYHIqT6jpK1HtCOF39Cg1WNAHn8+LgQEBxJJBaLRDtD0xq0QD7E4HJjmZ&#10;h5QSWmIP9EbGELetAseN5QL+6Ecv8Bc/f4s/+9lr/MFvPcUf/+A5/vr3PsLf/eHX8Hd//DX8w599&#10;iV//92/g17/8Jv7y997D58828De///FvnvvvX8d3PtjGMuPILmPU7YU4Xp2dwKdXF/BsK48VxrH1&#10;0fJJ3HE8WMvjzfkpvHthAt8nJD97vIq757L45rvn8Ve/+AQ/+vw2fvw1gvIbt/DojBWLngYEZacZ&#10;tUfwHgfNX/zsLRZonlcmg7i0GIOWYOjtOgKVuAF6NQeGpR82VQsi7Ndxhwh+ZQOtoQNRXT8W4zQQ&#10;RpiFRZp5mCbg0sJs1mBgsBeDwj4IaYByhRQ6mnT5lJjZScbUmJ/bL8QCGaYRemB3+2B1+WCyuaHW&#10;26DSmmC0OnjfAo3BDqXOArWJcYgQ1BGIGlqfzuGDwuSA1u5lTPZhhBA08tbuj8IZijFGxxiBk0hN&#10;TmNqbZGRLIbRiRDaRY2EhxYOAquhvwYqm5jgMWJrL40nDxZZHDn5Hk6yaFzET764SvhdwLfe36YR&#10;Eogf0Q4/u4Dvf3IeX713Fp+/2sLXX2zh9d05PLxawt3zY1gpOlGgDY5F1JgoJw8mkKRbioxfibCd&#10;UcsnRnZ0iMZHS8ubMVWy4exGGnsX4lhc1cMf6OF6M6rmhDSaAVhoqu19RzCkrYc3LIXX1ok7+l48&#10;sAoQohlaGZ3tLm4bSyfNToCzsV744uXTWXo5l/ohI4i0qT7oQl1wCasQHqzGXkCGb7AArjFu3xmR&#10;432PHDmC4PXkEP7F3YYrs0YoU0MQEwTpqAQfJBkj40JEDR0o+DuxsmKBKaFCm7wJnaZmdBrqoAgO&#10;cnvye3r60SU9geah41hmvJ8KtcKU62axMOHcgg3Z1RDyC06CVcbYr8XqHuceDXP1rBfzV8NYOB/C&#10;ma0QHmeceJiwYHPRgRmOrdXbccTOMLZeiRF8Qby/FsCN81HEl0xcphsLN5me7hSY6gr49pweT/j9&#10;Hlybwq2XewS7k+bpwYc7CTyeV2BpXY9ZbufSpgd39iJ4suTCO7tOPKUF7p4PY+68DcvrBiY3AbKJ&#10;RgTHewlHKSyZYQyXL7ygPw2rvgNWRTc6u08yAnfVsTJuV4zi7Z0t7K0VaX5OqOUC5NMhXLu4jlfP&#10;LmNuKkVTsDD2pJFJheClDRayAezdiOH6S5phWoc7N87j6uVFFHNBJAmoiWKc1uBCOGiD2ahGfc1R&#10;9HbWM1IPI5XyIuQ3wWYRI8UoUj4lxqvuhlPehaGu0xD2nEZv+zEIe2t4vwqDbOX3lPj5uVys8tve&#10;VCqI2Cgn5lwRE1OZigWKxYOora3B/v37KjAs7+ezWEagUA7R+MoVWYETp3/zD7z1Jg1CUT+h54Zx&#10;RI9AkBPaZaPxevD5h1fwqz99H3/1+x/gr//wI/z9n3yGv/nFx/j7P/4M//Tfv+TfCMFffoFf//mX&#10;+O2v3qnA8p//4pv417/6Jj55vgKvphpreQ1t5Dxub4YJvWE83i7izaUZvMto9Vuvr+HLx+fxwY1Z&#10;QjGDO4te3FrR4/aeFx88W8U33z+PH3x+A5+/OYuvPr6C7312Dc933dgIdiKtaUfW0I29og03N5KY&#10;j2gxqutBUNcN43ArbZdVjkatHuqAUt0Ol7YHzv56FGghYS0fK+qQIBjXx7XweHswmpVhdFTBYmeD&#10;TqdEV3cHuns6WTj6WDgGCEU9cplRxAlBn4exZDTEQsm+sjthIwS1JgsMFidkagPkwwaodeYKAIf1&#10;ZihohCqDBcoyHA1OgrB8np8Vcv69DD+jy8/nXIzJ7goIR9zl6FzedximUcWRmZ7CxOosvEk/JPrB&#10;ysm/5YsEdIibITMJEEiwmGzEcI/WvXsmwCg8gY9fzOG77PfP357h/SW893AO36EFfocg/Or9HfzW&#10;x+zbTy7iO4zMX727hW+8WsOXLzbwGe3+DW3ywcUC7pwt75tlSslQEDxSRJ0iFBNaTOZoe4FBhH0S&#10;eNydCIY7kKGFjREgkfJVk6ODiM7pYKNhGE2M7W72X4Cw4989YRHeDAvwtb46hEMDyNO6tmiKQcZg&#10;Ha1PE+5iDKY5crnL/JuOFiMb4TYMC6DwdWEmMoQXXjmeFEW4NKbFN9VC/GFvM+YKGkxynW6NdGKH&#10;ljcxRUlJ6rEQ0uNTTQeuKU5hTFSLqdgQFhhRrUUlzIzn/SaKiegolsaH8VuE2rlAJ+KTRphjLCzT&#10;GthzA0gvDePRBSfuXYhgfCNO2AYQ4uvzs1bkzoRQWvdibMWB7LwZuyxOdwpmTBNs84Tf/BXG5/NB&#10;TO16MXk5TNiRCRMjhFQYS8suLOV0eIf9fOFMEHcuB/EZ//48NIi7S1F8vJjEO7MeJBn1x3P8fmtu&#10;ZBa47N0gNm9wvu+EcHY3jM3dAN6sWPHp+gg2rzOOXzDDmeyC3NwIe2kIEwTqzcVhvFwZxnhBBVtG&#10;jck8Tbj8HY312OfWCfAJreNPvvcOfvTZDby8w5hwYxnn1kp49Q4Hzdce43vfeIKr55cgEwk4CTxY&#10;WZ5COh2E18noMBPBzhUD1s6U98UQoFsTWJ5LY7aUwERplJEpjRnCc4qx2m6jfg8P0BA18Lr1CPkY&#10;u420Tocc2aAOdnkHEnYJCiF15arGBUa7yZQJEWs/fKZ+7GxPMZ6noVLLYDCoWHHtyOXjyI/FsbA0&#10;jnQmiv7+ngr4Thw/hgMH9kOhGIJep0VHexv/1oW2jkbG5AOVf6hz7ORheHwuJFKjBCCjfsiLCCd3&#10;r6AHLpsB7z/awe99dR0/++IyDYwW9uUN/N63buHHX7+CH392GT/9+lX8hBPpW682GLf28O33tvHh&#10;oxkOXhWciircY1zaLGngY9XZnXdhpWDCTELKGCLBlUUPLswyWtEctsYUWGTkGY/WY3VShPmUAiWf&#10;CHl3P/ZmHJiKyhE1tmIl3YWV0U6EVfXI6LqQMfUgWTYT6wBSFiFGJI0ImPtpHt2VXQp6NeOUthda&#10;YTP8olbkLAPwKOphk9YibmYc40TzRZRwl6NczIrRuB+9/d1oaWvFgKAfYtEAlAoJrS/EIkXjs40g&#10;4HMgFHTD63LAYrbCaLFCodUTdAYIxHKIZFpI5HoCsAw/PT/fAJXOBMXwCJTDhCLNT6TSQUEoDptp&#10;iiN2yLQj0Ns9MDIaa2iPGsJUY3XC4g/An0ohOTGJ/Nw4TD4Dmvpq0SlqQWNPNTolTbAwqi4tBPD+&#10;03V89GwN36b1PaVNvLg/jad3p/Dkbglf0gJ/9MUVmuE1/NZnl2iDF/GDTy8Tgpfwo495/71z+P7b&#10;PXzvzS6+er2Dr97sEIhbtPENvHdnHre3k9hd8OMsi9RUkcWgqMJ0hmmkJEGu0I0kY+tYyYTomK6y&#10;7y89bUQwO4TMsgWjaxak2axxMXSMnFFHH/xDdbTgViaqPoTdhKSnA32mBkgtreg1N0GtbcJEQQ7H&#10;mBSa+CDMXNYlwvHbjHBZeweLRifMfjFmbDJsmAbgGpVWbLHfUoO4vxszUSapaSvMCSWWdM34mmcA&#10;D2MKfOpW4VpaATetMDJrgTwswYn+49B0n8Byx1FYDA2wpVQIFwhRxtS5M25cnRAhPaug+dkJuRGM&#10;bwYws+1nHB5BYokRmfN+gW3vYgCPSjq8iEnxLgFYvlZiaNyGQF4LEwHunRzG0oQVSz4ZElxOtmjA&#10;St6EuUUXdpaCuLpix3RJhoVdH9ZvFbFd/sdIaTGiJQOy3L6uUTGLiID9TBjuRJFZ8aLAz128EsXS&#10;ohnrW0G+L4mte1GsrapxfV6FxzdTePOsiO/e8OPr2yO4cCEM75gGE+MifJ7sxTdyEuxbGnPQANfx&#10;1QcX8d6DDVzbHsOTO+v4xif38P0vn+HLj+7ho9eX8dkHd5CI+OBiZB4dDWNxkbGzGOPGtyCfMeHK&#10;hSI250dJax9mGFcm8gFkky743VoEvfwStLfyL0XSSZpfYATDSlY1STc85iHsrhCic37MjBqxy9vP&#10;3+7gFz94hE+fbuD17SLusUKsFWyMYMlKzNXSUkYZw9TDssrpN+ksK9FECoGAE/2CLoilg2jrbMGh&#10;w/srETeSiKChqYHR+GAl/kqGBjEg7EFt/SlqcCtsDgu0+mH4aYAjBF+PoBtDchW0Ghm/m63ya5Dz&#10;07zNG7A9bsYqK9cqY9ByXMGooMBqSokVDraFmAyzbDlnF2NmI7I+xhBvB7yWKoQcjJ4c5HkO1GKw&#10;iQO5HTOMTEupRkz4O1CiMazkerCY6UXG1oqMuROLMSXubUYxVY5eplZsc7KtpHoQ1jQirmpFmhCM&#10;0eQixh4WDDFc9n6Y1YSCug2C5qPobj+BbkEdepuOwS5owLiX0aV8ZRfBKeTtIngszQikBxHLsNCM&#10;5yonNfcK+iAYKB8EEUAuFcFh4WRmkbAZtbDrtQh47HA7zYSfkUWIdqfTQzgkx6BUgS6BGAPSYd7X&#10;QKoyQKLUVfYJSgk8kVxDOxyBhJYoVGuhNJohN4xgSM/IZjLTAJ2Eo5VAtPExbZFgNLi88MRjtL8o&#10;UhNFODn+emVdlZ/LtdBoWwbqIdF2w+wU49K5HP7gBw/xy997g89en8G9KznG4Xl872uX8fPv3cfv&#10;s/3iu/fwu9+6g9/+xm388LMrFQD+gAD84ccE4SeX8WO23/rwIr5H+/4tzofvvX8B333/HH7wEaH5&#10;wXm8fbqIS+cjWF2zYX3OgKtLFmTG5IjT1tKzeoQn9XCkZYjkRLi9PIztVRMS61p4xyXQEHYFfx8i&#10;kfIFSoXQWZl0PN1oVJ+E3NYMh7oafYNHaGQn0Kushp5jQG5vgthRD1dyAO+aWvCg6xhS0zK4y3aW&#10;HEJwcgQGAkcTElQuBtqprIGKy9Xo6jHMMeLS18Fm7cBqZBAThPN8UI0so7glKYVzTA9PyYxeYxOa&#10;hadgYiG0jMoRHjMiRniF120oMgavuZsrR2D9LMqFTS8SiyaEJuR8zQhSyw4kV12IEibvFERYICwf&#10;WzvxrrwGE1klcvN+FgwH1macjLwx7C76kBzXwx7rR3zciNyCCwZv+dqLWowvOvF2RYwbK1J+r6HK&#10;uYzuIk06KascAR8y13M9xARdGMuXskjPeTFzdhQ7VxnDzxKaN1KY2/DgKk3+4pUUbhOmr8/4cPvx&#10;Cs49WcHZ2+O4uuPFDYJ651wQk7EBLGQHsG9rKYb7V2dwdTuL82tZnFsv4eGtM3hwax2ff/IAv/+z&#10;r7N9gp98712s07L0ejVB46bRZbG6kCMAjYSdF2c38pjIuFDKOhmXw5gaY1XYICTzQaSjNqSiVOak&#10;G+mUjwB10QSFjLUNMGlEmGXOTwbkmCnvO7i3gk8/v4yvf3YB3/rGLZzbChEI3dieCsE2Moym5lpC&#10;rp2TlbYW9VZ+xRGNUZVTAZpKoHLEV0EwdvS24fDRAxATdnafHdIhSeV0DolsEBa7EXpG8kFhL9o7&#10;GyvPDXDCl+1HJhdBJBGwCisxrFPBYLPSMDPY3RzH5pQf40EpJoMSTPqlKLoH+VhIiKmxkKDFZYex&#10;WNCj4OvHRFSIuYwCMykZgs4ajPpaMc8qNsnoUwp38laAxdEezMbrGW1EmIv3YznXSIAOMM70Y5IG&#10;uBBT4Qwr6GRwAJsZMW4uKTHha6+cH5g2dSNG0EVogSnbIAE7ALulEwZZHZyqLvTVHkZ3y0l0dlRD&#10;2lUDt6gJcxE1Y3IrK/4RjNmEiAU4+FKd8DOeTc8U4PI40dXbid6+HvT0dEAmHuR2UkCvUUApEVYA&#10;6GActlsNlXGg0xsglSshUSjRMyBCW88gekRD6BX/pg3IVBgYUvN2GAKpChKVHv1DSkgJzTL4FAYT&#10;pFpCkiDVW+0YUvO+1gQVLVFptMHo8MMZjtIEaZyjMURzKciNMrT211WuJWh0DCEQM6EwHcTSfABf&#10;e7WF3/723crugo+ebeCLt7v40Ze38bvfeUAIPsQvvv8YP/9uGYYP8DtlEH7zNn78+TX88GtXmH5o&#10;iF+7gR9/Skv86DK+/2EZjoQk2/cJwvfvzODa+VGsED4vrudw48YYZgiAXEnN8WtEPFGGoBHJFRvO&#10;ZUX4u1AbztDuHNy2Tm8rLnH7fkYby2vqUf5/ukJaYIe0Cp2qKujFp/BMK4BrsAq1ouNQeMuXwu9G&#10;q/gY6kTHEOf7vhFnfA2y+EW7YIz0Q+PugZs2Y4qKIXe2Q+3qhjYgQpemAYbhOlhaDyHbcQQe2l+B&#10;oNzMKBEhUMIrHgTm7BhJlw1TDTPHpzmpQu5CHMV1D5x5NeyEly7YC6ufn5dXIlhSwcVoWv5Xo464&#10;DLEJHQFlQ2zRjsKMBa/zQvx0pAfnlgm60jDmCN7ZZTfuXp/E7RtpPDnnw+qcCjs3WcTmLbDRaKcv&#10;ZBmnvdDa2rh8IxY3QwSgAguzEsRWLJjYi+Hco1X4KVflfyZvJQjLP+W7cn8WN/dSuMvi9uDuDKY3&#10;bbRIO2a3AsgRoqvXJrF2cxwzuy6sXo3jwsNZbN4vYP1yFBdohbe2NLh4K4D5LSsmN3XYd/nMGNZn&#10;I5gterA0GWVlS2FvcwwP75zBpbMzmJ+KYns9hzvXVnBxbwFK5SCEoj4MSfsZi+zYXMky8vKDzk6g&#10;kGSHZBywmjghPeUKWMT6QhZnlvNYmo6jlPFU9htGQlakYi44zUr4nTpsLJLeBcIxoGEV8eDOpSI2&#10;aHx3d8fw7tNVjIdk8Ov60NNajyDjVznyev1WmpsOmRztIB2FWi3FkEzIDW7H1GwJVocJhw7tR3tH&#10;M3S0lyG5DG1tLRW4aQxKKFQSyBnvFEoxtFoFmlsaGf2aCcoyAAfQ0dVCIHZVjDCaiSNMi1xdLOLu&#10;+SnMjaoxF5Njq2jBxQUvdqfs2GWcvXs5yb5jZUoqsVow4sy4hXF4GEl/O3LBPkwEBjAdFmGMA2uC&#10;8JmLdWE62kj4ibCY7sT6eG3FKGf5mknPYOV/ThRdffy7jPDqw7SvB2PuXqRdND5TByK6zsp/jEsT&#10;Zgm7EC51C2Tth2EcaICi7TTEXXVobzwJcetJxDXdmA0y/qga4RyqZ8SWwuP+zU+KrLTH8knkFpsd&#10;jc1NaGltIgA7IRQwPquGaIKDUA2JMaJTw2UzEbR6DBOMSqUaIukQhGxt3f1sLCIiKboGhOgaFKJP&#10;IuNjGXoGZZzww+gTydEjlkKi0UI6rIFMpaEZqqCmCZb3IyrUBOOwkRAcgVw3AqPdC6svAL3Dyqjr&#10;RTg1CmfQDo1JitG0HZOTIbYgCiU3Jgt2PLsxi7f3yxe0HcPnb/bwnY9u4qfffIjf/s4j/M53efvd&#10;B/jFD5/gT37yAn/0o2c0xif4/d96hJ8Rhj/+/CZ+8vkt/IgQ/BEB+kO2H33tOuFIIH5yBZ++PIP1&#10;VQ82N5y4fzOHZcIiUFQivWDBNcbJuzluL8bicIbjwtWPB7Qgj6YZA6p6TNoa8b6jBgVpHcy6Nhpu&#10;GwvFqcrlrUTcHj3i04gaO+Gy9qGJMBRZ2qD1DUBa/odJBJqej8v/5vULRzM+yNPmCjIoPJ2QOzoI&#10;pPJlvNjH6ipMbEfgyusYkYXQDLdW9kGGWZivzMlwZ0yEUkENz6SZcdSBflMnBMY2qAKDsGZ18CaG&#10;sBwewsykDc65Ebj4PcoWqi+fujPNbVE+asxko2fhTqz7kZhz4HxRjq9PyfFJaAhnLQLsJCW4wFTx&#10;iEnu0m4emztxMiOIy9M6JgwFNteCCGe1iNNGiyUWikkXZopGZGii5f8z7ByVwJIbgGNcjNiMHmPr&#10;bujCAxwfjUhPaHH1yTTuXcviOS3u/q4Tl9nvl5Y9eLiTwvyqDVM7IcSSepTWg9i6ncLZOwls3Mxi&#10;504Jd8v7gt/J4u2uGY8u2LFz2YWxtWHsO7+UxjwNbobGtjabxPZKrvIvGT94fYME38T0eJwxSI5k&#10;xIqbV9dRKEZoYDSPsA23r69V4LfOZeyeKWJ2PFSxP59zCPYREexGMeIhC1aX8ji7WcLqfIrxeJRG&#10;IcLwUC+mCzHEgmbEAyZc4vsn01YUE0Zc2B7F1rQXZ8Y42K6mkfN3I+tXoqHmKONZT8X6zBYdDa4b&#10;DhcnjEKE7q42HDtygJBrwPzSNJKZGGqqT6Cq6jgsViMGB6nRtMCy/UkVQt6aKgbY0lwN4UA3pFIJ&#10;BkRCNHPyC8X9UDH+lmGooylGR4MVoNrZFhfzuH5hgnAz42zJgl0OmPW8Hje5cV/dyuD8khVTATEW&#10;E8NYSNPeGIkz/n4EDewzVvKFUUaD8ukntMTpcC/GfI20wT4spfuwXuzgcwJMs5KP2fqQsXYj7+jE&#10;VFhWMcKCo5fv7UPeL0Da2Vc5UTs20o+wvqsSgx1DDbDJmqDpOAmHuAXCtlNoqT0CefdpJEy0Up8c&#10;Zk64gKETo04aR6i/cvn1ETftpZhFKBJnYVChr7/cLw0VA1TIROyfHqhZLEYMw3A7OBl0SsJPBgkB&#10;NyiSoJfAq29uR2evkLATo7NvAF39g4zfhKBQylsRBiRyWvlABYBi9TDEBJ90SMXCpGZBGoGO8XdI&#10;UQajFmINwUhADlttMDhc0FrMMNoccPp8hF0ShbEQ8nkn8iy2Yb8Gbo+c8LFUTi16/+EqwXcN3//k&#10;Nr738R18j7e/9bXb+Mk37uEnX93H73znIaH3BH/8k5f405+9xh/9+AV+8YOn+B3+rXzK0c++WW53&#10;8FPG5HL74Rc38IOvX8entMt718dx50axchmxTZrU1KIVmQUmBH8vXjqasOHqgCdRPhAiqxhLMKun&#10;rYmhHDoFt64JagKlh8YnlFSxb+vQ0ncMSm0Lo243BkyNMEfl6DO0VP6Ruo5jxuATVv5XSpu6HjpL&#10;I35WasN/i7ThAmNtdoEWF5fAmZbSqDjXXO3YDEmQJPTqu6tQN1ADDUH4xZoaP8g3YzQjRH47CueE&#10;hvanhtgqwEB53Mx74MgZEfVJsG0TIReQwZRgSw9BZm+F1M6iStgOMJZ3Kk6j/J/Y5OUrPNMIv+0U&#10;4v8iID+bK5947cXyhB5z2mb4NTTA1CB2p5UYpa3OEXo3F0N4J08rnI/h7qwH8yEhrhRNyE0Z+L2H&#10;MMw+lHNse3JSlC74K//rWKY9iQKhvc24fTemwMf5EXy0E8ZHtM9LBSXGaaQ/SsTxZ9EYfroYxdYm&#10;rW9Kj8ezOryeU+PNlgcvL/rx5cUg3i568Zgycn9uGM+vRrG2qEdiSoJ923OE3gINrBhA1K3FWPlf&#10;Vy4mUOTgSsc5uZeLmChGMTeZxL3bO7h4cYmVpfyTNh8yCSdyaRduXVvD5b0ZTBKiY1k34mEDsgkH&#10;pgpBiATNtMUOuBxKRIMWWIxDsI4o0dJ4AhrFILo6atlqKr8aCbo0uLo7g4s7BOZCGKtxPVYJkSVC&#10;ZIOGaNANoaa+Co0tdehmxG1sqqGt9aG5rY72R3Mb7MXRw/vgdJgRiwdRW30SdXWnYTBxQokHYDDo&#10;OcFpI7RXHS2wn+A7efIQampOVM4JlEjE6OhgdWYMHNYoK8AcFA0wLmtom0a4CN5g3I0JQv7SRhYb&#10;AT0ebI/jvdsbeO/6Cr71ZBvvXV3A9fkk7dDHCXkGn797CXcvlFAKDmOP/TEX0GE5MYLVpAFb2fJ5&#10;fUOYKF9RhhF2La7GPOP1fHAIRVbUlK4bG6PDOJs14nLJiXMFQjdvxEZGg5WEBuMuRmo/4UUI+pQt&#10;0AtOwiVthF1Uh5HBWniU3fDpCPPuExj3yzATUKAQUiLBz8vTLidZfZ32XvisNNPpPEKjKcJ/kNbc&#10;goH+bsgljLSdLRgS9UNJC7TSpE20QBVhKJWKMcDYK2Brbe9CU0sHWjvLFtiPjp4+dPUJ0N0/gM5+&#10;IVp7BGhna+3qJQgZjdkG2YZkSpq7FsM6HcxWK6SMzGLFMCRqDdswtOWDLIzGWpMZGqMZNpcX8WQI&#10;gYCBBXYQXpu4UmxDTA7TeTvuXSrhzYMlxt8tfPbyHL794U18/7ObhNgdWh4N8KvH+DFB+KMv7xJ6&#10;zwm/1/j595/g9773GL/77ccE3gPC714lMv/ut/n6b93jc7TDL25VIPijz2/gOx9fwsUrGWzPu3D+&#10;TBglxmDT/4+utwBrJEvcvXusXWjc3S0EJ4FABAgQCAQIwd3drWkaaLqhaaHd3d3d3aZHV2Z3Vmbd&#10;fXZ89v3eqtn/d7/7Pfd2P+dJSCpJpVLnd35v1alzVHYolFmjNM2Ptu+L8hxf9Jk8UJDsCT+pDex9&#10;58KXJhdKG5QFLYKawJMluMLek3GXjWIkTdyX0TiEDVxIkivCCRjniPkEozNchCGvIqyRQdNqLXDF&#10;XkbdwUgHSLmcMAtaKi00qTiYv50PGhM9MJjoC4nEGm/azqLNv44yQqxZx8YvN5DJgWaoc4eakThK&#10;HwofuSMihHl+mUyEicSTTBIklUYjgiC2D7aAqziM/2xxRGunkAVwDVsEX65vdrw1TleqsF4Xgaoo&#10;e+QR9jk1CcgtkSHLFAKF3g2DlSG4WSfFq75onB9QorPfiNrWDHQtLcSmZYVYrvNGB+2zplOLit48&#10;cSqEUK0T43A4CnoyoDAxbWRKUNGQjNrqGKw3RuNETgIOFSmxmvHaREutFK6GSgjFijB/7Aj1QqdJ&#10;irU6CU4wJR2r9MWGshgc0frjAoHfaqStF0vQ0SzD6eUGrF6ajpLaKMyoLmY0zU1EdmoMtAoJyvKS&#10;0FJjQCE/zJglFBVy9Yy2OYx6baVobc5nzIyCVCrMDesOQ4YSE8vbMTpYhyaCNCczDimJoXxdHGN1&#10;KkyGBHi4mhNGb9IiPCCL8oenuxUsF8/GvNmviwD09bZHZCh36IQIKOUEZDRbD0brJbXZ6CpKQzvN&#10;sFsYYLUsH4stFzOe2jF6sVKxoi5aTMtxsBRhmKhWwJ+VVZnACMVK+sZrM7Bg0RzR4gIlfvDx8cRr&#10;r88QARoZLaHJOomXzQkm6ORE3Y+KICQj+d0kjBCh4lUQ9g7W4vXFwqV08So5EpMS2Pox+jeX4OTa&#10;5bi4fT2+d/MSPn50Ez+6fx0/vn8Vj87swabRFuxb3489G3pwmTHs3ulNOD41hHPTK/DuuQO4t2c1&#10;zqxox4XVXTgwWInLk/24unoIF1a24fSyOpxZ2oAzg404N9SAS8sacH6oDnfW9OP6ZAeuTLbhIpfb&#10;3VaAY0trscQQiwK5JzSsLNkRLsgItkOm1BHVikCsq9QjznE28uK8sCRXzp3HgDZDJHZXpOMgt/EK&#10;Qzw2VWZgoLaMlqtBYDChz+3h5+0Bd24TLxcH+Hk4I9TfE7JwKUHoKx5q8PL2gifNzsnFDeaWNvwt&#10;3GBp6wRbZw/CzkuMw87uPrB2dIejhx9seGvLZTy9/WmYPmy4Ark/hIoDLsjjZJDLaOk+BCsBGBAS&#10;juDQSETLaYDyOATTCsOjZVCpNcjKYIXIIXzylOjOZWPNhrq3NBHDZSlYXpmOiR4TVi8rE3sz7Frb&#10;KcLwyHbCcO8ycSqDs/vHcOHwOG6dm8bNMwQfi3D/7nma4LlNNMHVuHV6Le7x7/uE5P3zjMosdwjK&#10;yzTCw9u7RQvcs6EFoz3ZMLJiGdN9UWaMglLpiSKFDUbjbVEXvhDGHH8aYCBB7gRNlC1qCaBmGpqG&#10;MTKccFQk0vQYhyWR5vAOMYe580yYe86CQ/B8uBM67rRGZWEEEstDoS2XIK04EqWJXkwHjohKcUcs&#10;ASJjGgjh32EpHkihLekJo9wyBcITAlDgZYuKcGGofwX6csOQm+AIPxpcZqMOyoIEeMsc4RZuRvu0&#10;FG1SxhiaWq5AbrkGCemMwEwe7mEWNL+FcKYBWgfM5nu44v2MKLzUhGEiQxguTIGSukTkcvmM/FDk&#10;0AbTaiNR25SKqWYV3qGBnqWNFZTEIa9egwLG1MlyKbbFuqC9KQ21Q/lIyI+DY5ilODajMHZhVJYX&#10;3zcB8enkASNtRgFBW6WGKZOykOqJ6qoEVA2aUNuVjtoMT5THL0Kq3BJJOhf0EfBj3L4Dud7oKk9A&#10;DRNVc4YX2gcZx7uZVrktqyqEY94SpOg9MSNTp0ZxfgbycxJRW5jKCKpAcoI/jHqucJaSz6XwVoVs&#10;gq44LwXtzQXI4Q7o4c6I5WGPakbaSoKuk5VpoKtMNMDczFiYsrlh8tRorNYjnHa3mFFUAGY23ysm&#10;ijHJ3owWaMbKRLsgGJUKKTSKMNiYz4a7s9CFwwu5qfHobSzESGchGouTGMezYGljLp6o8PZzh7u7&#10;K6wZ1az4WIhU+FLFyM5JZySKo9nNEvsCLjKbjzR9sjhqjBPB+dasN8VrgsNpk5aW82mEfuL7CZfM&#10;yeQxiIgQBqn0Eg3Hzc0FllaLERLGOBzsg5jYCKiT4pFMAOZy2yxvLkKNMhTD/P5bB2uxfkA4ztCL&#10;ib5KDDRmob2SNsyoWqIPQVdFMlu+etw6OI2jkz04Ot6Gvf0VODzC1/QUYj/vH+XzR0frcGhpDVW/&#10;DHvahVKMI4PV2NdXgZ09FThCEJ6jcZ5f2YlN3OZHB2u4Q6Ugl7aYzPibJrFDVqgTyhR+qIr1xeaa&#10;TOgD7aCP4Y5RqEK3nuaZFYO9VQbsqs7EqD4GSxkp68pLodCmIYjwFwDn4+EKVztreDo7wMOR8Y0A&#10;DKMRB/l6wpuR2N3dDa60PSsbe1ha27Gh4G9h7wIHNxqhsw9B6A0bJy8stnaGvbMnzK2deEtDdHKB&#10;i4sr/Pz8aJISBBO4SUlqSEKktEnht5DCP1g4RhuGKOHYoHCiJYiVMToaahUjJ3/HLu5j+5qycH2K&#10;DcLGFbiydimO9ddje6MJ6wdLMb28BuvH6rBlohk7Vrdi+1Qz9kx34tDmfpzYPYyzB0dFKxTgd/cC&#10;QXdpM22Q5eJm3KD5CY/fPruBdjiN+xc3EoCCLW7m46uxdW0DU5FGvN0x3YTt6+rRz4pWkChUNA/s&#10;zfPAQJIbYnWMpjkB4qTtCRl+WKZxwWpWzA1KZyRrbCBL8YdcF4xw7h/uAWzU/RbAwuYNLGRx8JwP&#10;b+/5bDzegqXXXPiFmiM5iQ2bUYKEnBAEy60hVdjytW6QJrIo7KHM9IPCKJzdlSK1Mg7RNP6quCCs&#10;lLpgKtQW9T40T0bkNBpValUyoROPKKaBYALNJ8ZWPDEjTH4UrHRFoVGKQtqSlsD1j2OjFjBfnEfE&#10;NXQxspUeWOK6CMW+82AsjcTgUCYaa+VIyvSlvYUhkxaXqLVBbrYvGirjmR6ZcvKkKC2LQmopE05d&#10;KvYR2lua49A0XQVTmw5VjSkoJURD47n/hFrDymce/Gi9CmEw1KRgpBbGI5/1SZsfDkNlJMrbMqGr&#10;TkYWob2jUILTFYHISnKGqTIae2ibPa0xKOnWoG20GJt6k7CnLhptDRQyfTDy8oIg0/ujojgI/RVS&#10;zMjVq2FgSU+jRdAGslNCkZUSBkWUDwpyk9DUYEJhfipKCvWor81HkQDEnGSEBrP1ifDHQEclXxNF&#10;xU7A2JI6VJamoqE6C3o+FhbgALkwzlhcMJxoehaL5yAk2IMRNRwhQe5wc7KGvzCAQoSfCEA9wSIN&#10;dkdMBCugpy3MFrwBN76usiwTdWzhw6VumGc2BxGMr+6Mr1ZWlrQ4D5iZLxTNRTj2V1xmJMjCMH/e&#10;bLGzswvBlqCWwz/QC2aL52HWnDfh4S30dbNkRSQssnUICQ+kaUQw6kaKl87NmzcHgQH+cHV1hrun&#10;i3j8LzjUn59LSCcpICeoTbkalOjCoXNdDBO/ozBtZSijfGFGLGpLNGgs1SAvJRCmlGDGTqnYt7Ek&#10;W47p8WZ0VWUg1tcagfaz4cOo4m/3BiKc5xBgtsiSeSBb4YuUMFcoA+yhCXaEMsRBHDUnK02C9ES2&#10;1IGLoaTtJfibI0fjDz0jszyIlSTYBvG+NOFga8T7WULmZYb4AAuoCcbyVP74Cm9kRnugMDMC5foI&#10;xPkvgCnaEXU5adxBqxnzkxn9GY283GBH8DtbW8Le3AzeLvaICiKwfL0R4OXOxs8Jzs7OsLNzhrmF&#10;NRslOxq4g2h5YtR1YrxzohHaOMDawUU8PigUez5uaWMj/mYhNL9Afz8mAql4yMLVzQM+vgHw8w+g&#10;vUvYoEm5X0QiJCSYv60f7TwcqtgYJNHyyzIUWFufgXPrunDzwGpsWVKD7d1l2EWT3rayEVtWtWLL&#10;ZAu2TbVh82QzNvKxHWvbcXALAbh3WOxYfmr/Mpw7xIh8kPH28AQuH53AVcbfy8dW4irj8i0BgGfX&#10;4zbt79aF9bh2ahVunV+LM0dHsWFNHYUhGBsmKnHx6ApsXlNPu0jDJsayoTxf5BSGIi4zQOya4uI/&#10;H44us6BjvC3W2qNFY8uG1AJSpTt8GGU9hCt3GJPLVJ4YDXaCIcYVqRJbdAY6odSPz7vNgTzJCzq+&#10;V4LKCfHZEnGEmnBaXwxBEsPKrCQINLkBBJYUmWXRSK2WQZEbQciGoCjBD63Os9gA2iO1QoUMgkZd&#10;okAoo2IoDTSY6+FLQw1OcGfkNSeUAwi2MOhzvMXJl7zlDgiMdYMN9yU7v7lQpPkiLS8caYzUWbm+&#10;aDf4oiiLDaPKBdlRlvigKBI3iuLRZGQ0ZdQWxrz8oD8OO4zOCI5+C/kVcqyo12J6JAu9AwaUNyVj&#10;vDYW06tLUVSbiLAkfyQbaLKEedfKUpQM5CDRFIakvEjaYBD0/I61fF1OrQbpfO+UFCfkp7jSxCNQ&#10;2peNotIQcswLJSU0PKMwBqMHmuvkqOtMh6mG6aEtFXXNqWjtS8Ew4TgjI1UOtTqS0S4Kem0kmtg6&#10;FBii4GQ9CxJ/Z3S0laGtpUy8breupoAgzBBhGB7mgxR1DAqzE1FdkIy2Ch13tHYMdhZTh2Ph7WoB&#10;s3kzIPFzRlmxHpJgVirGVAfGzzh5CC3QH3ExwYiTSbhzs6VURSA/N5k7OOEY7AovD2u4u1rCwW4h&#10;1IzG8TEB8HSzgZnlArEfn2Bsi8wWwcXNmTF3PhwY1yqqi5Bt1CFGHopZND0BgFLamzwuDHPmv4k3&#10;Z76G2XPfEjtBC885O9uL/QlT0tRITlHDh5ZjbW+F0HCJOIxWEGN0ZEwYgmmXwYzQwqRKYaHBfD6Q&#10;FqxFfWk6bcsNuREe0EmcoJcFoKU2E0t7C1FtYgzxXgQFo6gwF4oxLQI1JVq009q2TQ9gcmk9IgOc&#10;4WQ2E2EelojztUVGtB8B6I8cRRAMCSFIjuLOJneDkhFJGmCONEIsKysIGu60CYxUEWyFY0JtoEz2&#10;YYR0QCIrkzrYCvHBltCEOSAh2IHrQBD6WaAkWegD6AtDnB9K2MgZ470JRBcC0BWleenILy2HLEEF&#10;Cb+fK03ZfOFcWMyfCydLM0T4eyOM5hdAIxYisRuBKAyQYMnou8jcEoutbBmD7WBj58Lt58yo6yJC&#10;0EKwQ4Jv4WJr2Do483lH2Nja0W5oGoEB8PH2JPzYOPH9bexZ2b182OAwBkmCxSHLIkMlkAb5ICTQ&#10;F3HRtG95NJKUCnGahe4GnTiKS6rKG2lRrrTnBhxZ1oRdw3XYO9qIQ9wXj6/pxYGJduxdzseX1fG5&#10;GhycasexDX04sr4Xh1iObRrAgXXdOLihF8e3LsGlAzTKo1O4emwNrp5cizunJnFzSw12rs7H+Ioi&#10;7N7RQQiOYPfmNlw+MYELBOcNwnL9RD1qa2XidbPKDDaWCjZcaT6Ilwng8kK42hVhhIlnjBXMAxfA&#10;2mseHD3nwNFnPsy9Z6FFGYgtUR7YQRCt1Ev5+7tBnyBMl+kKQ1kEDLRHEXjp/oy8dohOdoWaRhiX&#10;7gNtURiiU1wQkugCGa1Sylt1DutVagC8CDdfhRMCta4I5uuFSwkV+WGII8R8uM94RlnRAO2QZIwh&#10;WO3hE2sPeXYAYtI8kN+kJdg84RhoBjPaaHiyL/T1cTAxxtYy6i4vlWFndTQ2VOmwr8WAj8iNWy7m&#10;WBLvgeqOJFQ3yLGnPwkfM45eqYiGPlNK+/JGfU8atlZpcZii1LUkC23jaegcy0ERE1N6CQWiIw2N&#10;QzosHc5GHW1WqnFGHj+vazAbBZUyxDIiJ+VIYcwKRTatL6dZidh0b/iqbbmtXaCNsEJs2Dzuz6wb&#10;mV4wFUfBRPCmG0PEUcSNQrevDh3aOvWYka5TIDFZhtQ0BVs1RqSWLGSnhzLuOEOXHIvMdAWaG4rR&#10;0lSO/Lw0FBako6o6D3GKEHF0F7UyDEWMuhOMaZtWtmLjRBvKTYlQRAcgRRuH8rJsNNYXioYpRGDz&#10;hbQeL7ZGWhmqSwxi52jhveJkQdxZguDrZcMKuFg8ThgV4QtVAm3LkIRQvlY4CSJE1oU0OQGAwgF7&#10;4XjgfMbrxeaLGItd4O3vKnZtmTd3phiBPTwdxbPFs+a+IS735qw3RPjNnT+LZicc01NApZIRgCp4&#10;+rgiXMaNatTTSAiPyBDaYxxCQoPE8fFCCUA/Py9u5Bh+dwVaa0zIjZcgXxGMQpZqfQLGh6rRUJGE&#10;7CQJFOHu/CE8kZsmFxsFY2Y8SoyJWMcKuYJRrbU8DVmxwXy9FEm05cwYPwLPF8pwFwLMDam08FwN&#10;jSJlMX80G9ofIZewCDmMG0V50UhL8oU21hUamSPkkfzxQ6yhlFgjynchVKF2MMQSevIgZMo8UaRl&#10;a0gAFidKUBrrjwJ+TmVyMOpS49DRWI80Qy5iFPG0MA/+RnNgvmAO7LhNgzycEO7rjgAhCtvZwMXO&#10;Ci72NrCxMseiRWYEICs0I7C5lR2saYFWtk6wohkusqDBE4oC/BaYWYknSawJQ1c3dwQGBop2HRjg&#10;x4YxABaErAON0svbG27uLvAP8EW4hFYbJkEEARhB+1TLopEQE4E0dTzKCrTiSNDebrPYUL+Gkdpc&#10;nFvajCOt5Tg52IRzyztxcaKXpR8XJnpwcbxDfP7kQD2ODzTg+FAzjrKcHOvEufVDuLR1BCdWdmFn&#10;Swl2NBdhT1c59vZUYN9ADc4sJTRrE7B8MI2VMR6runMI0SYcm+7AgalWnN83jP2b+jHZY8K9gjDs&#10;JgCz6xMgjFe4LjkEZ0si0cmo6JNgC/eQhfAi+FKkCxDjMR+LHedjPtffyn0O/CPtECV3QbHrApRo&#10;ue9kRyCY0VZVFI7oJFfEqxkt82iWWcGQyO0glduIg4HKU9yhzPNHMaNgNRtHv1Az+ChsEJnmDqnM&#10;Et6S+YjgciEJTghSOtD0HBGQ4MDiBFepOaFnDc/wxQSqP7wi7OHB/Sg02RMlvTFoWp4B+6BFcJYS&#10;KJkSEXwp9bHQ5oagul2JiaUZeNCWjgfZGjzUReJJiC2WMZ5nVsWhiIZVP5CEns409BlCsKYyEUsK&#10;WC9oiFWNjKl8r6nxEhS1xyOvRYHSzlS+Lh4trTqsWFmMqU1VuNaTjyMVWoxx2y7fVo+WMT1KGlWU&#10;AB+kK2xRQAs01qdCEmUNk8wJO0xyDJfGIzjWGt7RCxEQuxihGgeoEz2QQegn5QShsE6J2uZYtFUL&#10;sTwcMwTzysxUIzcnifFVD0M6aWkg9GpN6G6v/G5oewKosb4Ya9csQ0NjMXJoaoU0QQGAmiQSmBug&#10;ozEfK4WJgVi5t64bQH1VLi0pGUrG3Ux9PGprsmmCGUhOjIGjgxkSWOknx7qwbfM4+nrqRCMM9HOC&#10;VOIuws/Bbj5Nw5yfIUM0bTM2ksYol7ISmRFksyD05xMu2he6rAgnNWxpboESHwSE+DAysSK52okA&#10;XEjgLuTyr9P6Xn9zBuYvotkw3gmjRFdUl6CgKAeZWVpaYiTUyQniyNHC8cHFi+fDN8ALsfExkMVG&#10;iYOrCleeCN1tNBruBElxKClIhTElAsmR7jSrANQZkwg4BTKSgpGRGE5DFibNUaKzpUg8QZSVJkN7&#10;nRHT3EZddWkYaMpEd1UmKjPikJMQjMQIL6QRgkalBMlh7rQ3wszPFnE0uhihrxgNIl46D/HhNsjU&#10;BsHIypbC1jFL64PEWGdoYtygiXRBlA/NM9AKWimjAS2yINYPZbS+wmQJipQBKKJN58dJURgnwbk1&#10;Pbh5bBs0KcmM+DGwtVwsws+BUPJysEF0oBcCna0R7OoET3s7uNhawcnWEuZmC7Fg4SIC0IL2xxhM&#10;AFoSetZ2TjRCOyy2tBVj7/xFFrC0tmcDZQVHmqGfnz88PT3FQw2S4EBaJD/PwgwSSSDh5ywWH09X&#10;RAYx2kWyIQ70hjw0ECn8HRJo4xo5oxC3UbDPYq7fHGTH+ePGljHcmmakXd6Nc9ynrq4axJVVtLnJ&#10;QZxf1Y+Lk324NN6Ns8NtODXcgrMrunF5zRCubxyj3Y3j5uYxnCU0D7dXYH9jIfY3FGIX999dlTnY&#10;UZ2L6Zos9JRqUZovQ1uuHL25SvSbNBgs1mKkQbiOOxtTjJc7Er3QkcTKVhmL0tZUjOqC8IKRd6Pc&#10;DFXpvsgi5AJ85mKnwQGby4MRowtBsNoHftEuWEgIRnrMQ3uEC4KYHIRoGqdlY5sdDF+ZPZS5YYjS&#10;eCCchhar8oA3E4Fw7NCXlT0s2RFJBjfkpXsiMGYRLdMC3qlOaNB5YljjB69Qc0Ztc3gTjr5RdgSE&#10;K4LYaPpEUjaCF8M/2hH2fgth7jIHATIvrlcgujfK0TARjtwONSqGc1G30ggdo7Uvk0ew3BbFQ6kY&#10;HkrBNkM0thPWg9nhyAu2Rm6ZD+qXZaCWUbVKbs9GOwCmZhXyCyJRT2PPzQ9FfKITshvj0DSYibal&#10;FK6mOGRUyQlc1pNmNYa7U7CKUfV4phIHtNHYxDS0sjcDbRNZWLOuBgeW6HGxKQa9mR5ITnVBmT4A&#10;S7lNBv0sUakPh7aMzCD0K5qTkSacmCmNQnmrhoCNRmqxBNllFIMMR6RlOmBGaIgHcgyJKC/JREGe&#10;FrJIH7auMvS0l2Oot5YVNx/5xjQYMjXo723A1NQQ8k1U4Mo8cazAXL62rbkMzfVFGOyuxlBfFdat&#10;6kMLrdHH0wZ2BJk+Q4WBvlpxprj01FhCRACbHBOjwrXDZagsz0Jhvg7xsaGIIOx8vGzh4mQGZ8eF&#10;4hBN0kCaGSO0glFWuNTNzt5ShJFwa2G1iPZgI877EUZj82dUjYuPhhsNTjA9B0dLRiwX8TaEFSk1&#10;TSOOeKLTJYrH88Iigljp7OHpTXDIwxnB7DFv/hu0G+6Q0aHinCKxihjIhasfaIfCJXY+fmyRY8Og&#10;S4qCVh3IiumOxCh3ZKlDkZ4sRao6hLcyZKUquKETxP6RVYy/pswEdLOhmBquRUOREq2liWivzsBg&#10;WwF66nIQHeCEOMbinFgJYn0YFe0Xwt99AWSBjvC3WwSJ0xwEsdL72c6DgoanVTsjja1bstxR7ASd&#10;LHODliUu2AI6uSuyoj1givJCeogjqvQxKCUEy7l+eTLuADT0wbxEPJlqxo56AzJTNWxAJLBctAAO&#10;NuaMvosYsWmwQV6M6PaEsZtogE40P2cbS1hbLMaCBYuwcNFimC0m5KxsYGXxHfgWWljDyt4RZozG&#10;giEKcLS2tiX4vOHu7gF7Ie56uPPWBnPnzuWtndjX0Jaf6+rqAG/GbDl/x4SwIIQKjVB4IHQJUVBE&#10;SritQ7k/0M4DCWdfK2zrKcfj3ZO4u2MCl9aN4OzEAG5sXI77O9bg0b4NeLhnDW5OL8WFEUbXgUac&#10;oiGeHGzG+eU9uLxqCOdpiecn+nCwtwZ7W4qxq86EHTW52FKWhS3C5FtFOkwWskLmqrDUEIv+rFiM&#10;FyZj1KhGb1o0OgjDgXodahjN9MUxiFEJo0W7QcrfJommVBlkix1spO5Fu2FvqC8tLhilNJ2NvUqM&#10;N8tR1ZeJjJI42pk7qtMDMa7wQC4tSW0KQZIpCJHJzpAoXRGh8odE4Ywwv0VIY+OXqnJHYbQlaiuC&#10;oWv4boL4EFqiDQFr5T4LQTTAihxv9Gb4wosWt8h+Jqxd58LGbT5c/Pn7MiX4RNnAN8IGIYzIOQ20&#10;sN40xOp9oTC4o2V1NFaczEL7dCpWtfphX30IMhnHy/ICMdEsEy8rW8E4XF4jRya/u6GOgKlPQmKu&#10;BCklgahoTUHHUBVyC+RI4zoYGJezM0JQHuGI5uoEGCtikMFtUd+lQuNoBir6MtAwkoe6kSyUEbrl&#10;VbGoKotFXUYw+hl3m6q4/7YpMbTchPbOBDQZXLC0LBQDBNqZuiTcr47HlN4fQTTj0BQfGIoVKCyP&#10;RQnBV9KeSPtjA8T1rBnUiwM45DeokVUdhBn69HhkspJ2Ek5Cvz41I11vZwWWEGSTy9u5ElkEZBKS&#10;k2KRbdCiva0Src0laGD8E66M6O2sQRcfG+hpxMhQK1YzeoyPtiNRQ4UPckEBwdbWVi5eARLobU/L&#10;c4As2p/vUYrlI22oqzbQZNSoqTaKEVuVEM4I5ESDs6QJCgBdAGcHtnQEU0x0CIEkhTMhJEQwD8Yz&#10;wQbdCMXQCAmSaGV9vdXo6SiBOSFmySgXSKBok2JQzOheX1fM75AKOUEmZUx2cWZMM5uLN2iGCxbO&#10;FYGn1sgwb85rtFQaFKGQmKxESloiNTpBPAsskQbAx1+I4wG0E3t4u86Gt/tcKAhBfWIY1DSSdG0U&#10;VISYLjGKRp3ABiWSsS0ZSYR5d30uI3AjGgr5wxepUVukQX5GDIoIqFxNJCNwMIHnAl9HWu3itxDg&#10;bUEIUOnt5yKaDUO4y2JInRey8lsg2H0+gr3MoAiyES91U/pbi9FXxciSq/JGTpwHjHIaSbgT43kU&#10;qjIikBfvg0xhQApvBwxnxeBanRarjcmIjwqDE7ers501HKy5vR2tkRgeDEWwF+Jp1AG0QU87W3g5&#10;2sOZBrhowVwCcAEbisXisUALc2taoRUWsZgRgBa0vnkLzWFGAAqAdCP4hLO/9g62IvjsbbkMLXLO&#10;nNmiDdoL0Zp27cKo7c77SRHBiONvJKXhJ8skyFTFEIQEYJSUFuyKPF0oGrNjcXa8DdfXDuI0De76&#10;2mE8OzCN+7umcG/7FB7uWoeH+9bh2vSwaIbnCL2LkwM4v6IHF8b7cG5yCS6uWUr768Kx3jocb6vA&#10;CVrgsc5KnOpnVO6px9GOSuzl/rSvyYjttZnYVJKKNSYV1tMA1+WrMUbjr61JgJqVOSbZA5FqV0hi&#10;rRCd6IigKHtkadzwvMAd72c4YETjg5zWJGS16LDBFID9ub4wlsdDRoPJr1eioisZhgJ/JBT4IbEk&#10;CEl5AYhkA+dPk5LGu4kRWF8kR1yqH5oKw3CyQ4GROqaAUi8kF/nCM4TblI2jW5AF8hoVyGqIYnRl&#10;Sgq1pCTMh2ugLUKSfOAVbgtb5zkIIYySmB5kShekmLhvtGiQ2xqOzvVpyKj1RWl5ILZU+ODdKlds&#10;4/dp0vgTNjKcHtFgtIvMoJUWEYLF/Skoa2MpkDE9WcJYxP28S426dj0Ss0KRVxqLvHxKhOscGJ3m&#10;o8ZAaPN7Vg0kE1BxUOV48HuFi8fl0mtikVUTR6jGIq1aLh77K61XoKgrEY3DOajmOmaXR6OAgC3p&#10;ykAqG428nDDU5oejONEHdl6zIcy5nFXJNJfujYhEN6iMUsh1rgRhKgradCinTTYNZ6O8T40ZBYy4&#10;JlYAU46GNhGOFSPNGF/WxJZFj4aqbBqeGsKAqbG0s5zcVBQXZYhRtpOGuKSvHru3T4rAm2IrKgCt&#10;q7UE1eWZKGPJM6UiKTEaIbQ3K4tZkNDkFKzgwYRSJsE7OdGFjvYi9PdVY2yUr+2sogF60cZY0TwZ&#10;pyznYdHimbCxno/IMH+kpamRzXVwcjKn1XlAGhpMC7SFg70FjIzh/W1FGOrIw451rcjid3G0mA87&#10;6wWidQoDMkgChf5+luK4gO7uDrCyMuP7eIlmGK+UIzcvC3q9BpbmMyGh+eQYM2EwZsCQm4GMzDQU&#10;lhhplzIEhvojJIQRJcoViQo3RtBAFGXLCDwJ5BHC4z5Q8XvmCwO/MiZXVemRT4OIDnJFU4UO29d0&#10;o7FYjaYSDapN8SgzKpFPAKYrghFkywhDKEsIA3mgBwIJOH/veYgOtoGecNXQfuJ8bCHzs0dCKOEQ&#10;F4T0eMZZtQxl6lgY5GEwqng/g60ov0t+MneeVDWWNFaio6IANTnpaMvP506YiW1NJXjYk4dRWo6v&#10;K03DxxseDnZwtTWnYfpBHRYgAlBO4Ac52UHi7oYQb084WC3G3DlvYeGC+VhsxghLyC0i7CzMbXjf&#10;mnHXGnPnLRLvL+Tz9g4OcHZxho2NNQsjs8UC7g9mjNrzYGNuRvhZiyN4OxKOTnw+mtDLjo+kgdL8&#10;ae+FKdy2tP8oRubuhgYc2boWB3dO4djWSTw6thuPTuzBvX1bCb4tuL9nE2PtFGE4jmurx2mF47i4&#10;bjkuTA7j6voVeHmWy+5fh9OjnTi7jNCcHsGl1YM4w2h8oqsKxygCp5h8Lq7swsWpXlwY68SFpa04&#10;0kUQNhVgX7MJexpysL1Uh02ladjZmoeeGo04QotvuBVCYmnxGhdUNyciNMYB+cFWuBy5CJsV5jCk&#10;eiI2NxiRKR4IjbJAWIgdrJwWwpJW708bEyZnTy+k7Zb60Zj8ESG3hLndm4hL8UVQDJ8nDGNpYfE6&#10;mqTaBUWlEpT3xCHF6It4xl+nIHPEpAagsicRpqYoRGudEJ/FBpXG6OixEF5SG/jHucI73AG2trNp&#10;24uY4oIQEWxHUEUirzsVLWtykN8rhz6fEZLvtzHMDutindGVJkElo+VSwqm6Kgq5jKC51ZFIF0ar&#10;ro+BrjCCqc6LZkeTrFKhtzQY1ZUBODOSzIYjAkqCSG+QQpvAWJ/kQkCFizPwpRSFIZM2mG0KhYFx&#10;P7cmHsmMy7E6P4QnsX6VRIqDPuQ2qpFbpxCfL+nORHGPAen8rMKMIFTGeyJDmM6hLgXhqRICLxJJ&#10;wjXNek+EKhzESfA9ZRaQqB1ovExSifZIKouEviweMxrq8tFBQ8snBKOkHhAGKC1gZTXoYsUh6zU0&#10;MjXjRyorUmpqHJTxoYy/uZieGsTUeCe2rB/i/R70EmSN1dkoMiYhW89KTXP082cMWvgW5s6aIdqc&#10;MCtcpNQLQT6OWDT3NeToFWhpzCP4StDVVYbGhgK+fwjB5gGZLFic52Ox5RwaAmMsY2eaTs3nAuDp&#10;5YgYWpwwQU+mLgW1ZZmoylegq0qL5mIlSjLDsKQ9nz+spxiDHe0Xw8OVlVGYPX/Bm0hJiYc2OR7e&#10;fm4EXDo6uptQUm6Cmt8xOjoIFove5A4mg6kwB9l5hFdRLosRlTUl4viBfhJfMd7nZ0QjW+iaEs8d&#10;MowROCUaKm4/V/t5kIX5ivE3LSUWutQYqGmEoazQK5bUY9d0L1sstqDVaagtSBC7EDWUZ6Cc2y7S&#10;15MACIQmnJEqPoEGmcSWOA99fa1YOzmCnRvW4MTBvbh59RLu3b2N508e4Wc/+xi//M2v8Ltf/xa/&#10;/dXv8Mc//RV//ts/8dd//ht//den+Oe/WT77FH/861/w2z/8Hj/75BP88k+/widv38OxNiOaU+XI&#10;kEdDERIMP1qg1NMJ6sggxEs8+b3YinrYIdLHlevlDam3BxYSfgvmz8b8+cKlhgtYFolx2JpRV4Dh&#10;nLnzxWhsYSmATbiu2BF2tozC5qzshJ8NDdNyMZeZOwtWixcQnMJj5ozeVvx8GxRpFUhkXAz3cabR&#10;eqHeoOStL2IkAbh44Sz+93//wbcs//nvX1//5wt88dWn+PRff8M//vJH/O1Pf8Cnf/+LeP8vf/wt&#10;/vj7X+CXH3+Ij189wavbl/Hi4incObATt3duwu0t62iIwrHEPhwfaMHpoXYcaitjKcKZ/hqcFPph&#10;thTgACG4szYL0w0Ugdp4VLeroKLNqQyBKG5LYsWWoLQ5gaYSi4bsQBw2emG11htVjMTBKe7igflQ&#10;hTsCYn3gEmwLR8dF0EitkZsVgKx8xr0UZyyNtYA63BJ+jNARMkcESmn8EivWC3sokjxRoA9Ba5sG&#10;xuZIhCfbE0Ch0Ar9BLO8aVBSFHRwm+WHQRLPRs3XFt7+dgjwNIcpwA3J8X5wlwiHM97ifuaE+sJI&#10;dFUTal1xqF2ZgaqlSWxo5DhdoMT6QrVobwV5UqSWSxgf41HUmghtcQTkmZ7QmHzEqTN1xVHQEoIC&#10;qHTFMUijBbbVROIPrVL8sl6G4rQIaFKCabyxqO1NhamK+1sGG7q6GKQWBItDeiWLsHYTz+iGqpwg&#10;VdpBluoKJWN5Dl+nKwjl394o6TAguTgW3jIbpOv8Ee9vBjfJfMQYghCiYTpL8UNoojskSmdC1Inw&#10;dUBqJoVJYQ3f0IWINQQguyEB3RWhmNHcVCQCsJ6RVimXwJmVNydLifISPYryU1FenMkfJglJtIqo&#10;iEDIo4LQUG3CxFgbNq8bwPqpLkyM1mKgKx8NlXpkphIcOUmIiPSBleVs+Pryi4RSsxkZY8J8kKaJ&#10;YqRzgdWCt+BsPQ+FpiTCMh1ZmfFsQQgKAjApKQqZtBdzGtysea/Dh8D0YCUUzthWVBUwBofSSCMY&#10;uVuwe9MS2lQistTcuLoINFVrYUimBemi0d9RCglNUYCgNyuwnFCNjmCEdbMjhF0Rp4ig1eUg16Qj&#10;2NTI4Pf0Zsw0X/A6snjfYNJDlylM/K6DqSAXjS21jAwJcKBF+rraItbXBRnx/qjMi0dbJVskrrcu&#10;ORrJyjAW4aqWYLawMVjJbSV0mekl4LfQ/rrqMlGdp0BrGXe0+nSU56lQmKNGe30BLp47it8TUgLE&#10;/vXvf+Ob/1bs/9u/z776G+H3A/zjH7/C3/7xCf7K8se//AS//u0P8fNPPsRPf/4ufvzxS3zv+4/w&#10;ztu38M57t/Huq+u4ffsIzu1Zg6M9BVhTY0Bdchz0MRJEEToJUj8khPigNFmOAlUEUqMD+bgLNDRu&#10;L0bXRQSX0M9SAOD8+fMxe84cNlZWsLG1p/ktwLx5C8XYKxQrK3PGXQua+GLYWS2Ck505rMznYf6c&#10;N7FAtMi5BKe52O9QiL4JUh/oFWzcuG2j+Btlx4ehTh+H+CA3QlmCVTS1yxe24typrThzYjNuXtmP&#10;h7dPsiG4hMePLuLtl9fx05+9jV9wm/zxz7/Ep1/8FV/hM27H//uW/Jb/v/jqM/zzX3/H73/DxuGj&#10;7+FXH7yLn796jveu832P7sftbetxZdUoTi3rwonhdpwYasbWvgoMtRtQXCKDKs0bamGIe+GytLIw&#10;pJSEIaOS8bBWhUSdF5plZtib4cR9xBNSrR88oxzhJ3eFr9IVQdEu6Ax3RJXXYnQx7g74L0Ky4xxI&#10;A60REcH9Nt6Vjb0LYng/KopWF+uGuko1Sgol0OrsoTV5onWAlr8yj9bjz4jsQRB6Ia0kAtFxvphv&#10;/iZSjXKsqEvHee7zjRopHIOdkRQXjGLG8tQkN5QqPNCTGYS9dbHYm8N6keeOrkw+T0jraqORUSNH&#10;f2sCRqrDYKqJgZK2Fqn1FKcA0JeFQF8Rh0TCOzrVWZwQqrZTmLM7FevlFlivD0TfSBWMVfFo7kxB&#10;OuNvaKwZ14kJI8MNEi6jYOORnB8CmdqKNuoNVXYA4eWCIDkhmMy/CbTqSn52fgAi46zFrkAaNihS&#10;2rYrDc8+ZBECIu1h6zMPAXEuCOfynl6vo6FIikt9Ceg3esAr2gzuYfPQYfTH1ZZY3GZDNaOiIhMl&#10;jEDp2lgkcWdLTSTNWZE1cczUxjQaWqE4zL0Qg9NY+VOTYhnttCikMaaoQ5GVFoO68lQ016ShrFAj&#10;GqQxWw1FnASRrDh5BYzChVmIiQmCLNwbGVoqrSZMnILTfPbrYteXspJ08QSMPDoACTSleMa6AEaf&#10;xYvnYjZN0d7BnJHVjlANQqouAfG00u6Ocuza1Id+7oCrhitQlCmHhvDUJkqh18pRlq/DQHcxOhnJ&#10;A/zcCVBHRniuY3muCCYny/kwWzAHwYx4iYSUVOpJS7RCoC83otVsJCfHIicvHfEaOeLVcn4HA0ym&#10;TDg5WsLMbBb06jic2bEBm1Z0YHSgTDzJkUWTMmRwpy9IYaNBoNKYl/TV4M6Vvdg43oqBZiPaa/Xi&#10;yDe1hYmoL0pCc1kK6kpSkZ+VwO1oEL/Xk8dX8eWX/8Df//V7/Oa338dPP36BV69u4t69E7h6eTeO&#10;HVyNXZuHsW/rMmxc1cbI340dq9uxdbIFG1fWY+1IJSb6izDRV4Dx3gIs68zDsnYjVvQVYTn/3rGq&#10;GdtWNmP/ilY8Wd+DEaMGdcpolKuiGbMjIAv0QqEmGmsbi9BfkA4df7sYXzdGYS/YcJstnDMTc2e+&#10;wdg7D3Pm8W8zMzZ2Vli8gHF4Ie+bL6Ztz8OiBWY0w3kEnBmcCEF3eys4WC7i47OwiK9bwPdZRAMU&#10;rtf2tLdAhLcD9LHBSGIjFcnPUwZ7i12LshJCoObvo+X+MTFcj+uXtuHa+W04fWQNjuwbw97NPViz&#10;tBgr+/Ix1pUndni+cmoDLp3YhNOH13I5Ft5eObWFr92NmzcO4vH9M3j++CLee/cefv7z9/Dnv/6C&#10;sPwnvsDX/8Xi//7vW5YvPv8Mf/nDr/Gbjz/CT54/x4sbF/H8yinsX78axkwdDIUpKGgxEIY0jIxg&#10;hCe4w4fAWuQ+Gxke89HuPIcC4YDEAgXjqhVsPRfBPdhanLVM4j8bynBb6L3tYDCbhziXhYiKdyf4&#10;CIhwO4RFuMDdbTFcnecylQUjXhuANFMg8qulaKkLx6mKMIyZGGcTaOrxbkjL8UVpFs2JUIuNdEVl&#10;owYdpghsZWIpTKaJRngSOLGEkBT1eeHYKfHCTqak0QBLtEgdIZHNY1R3QpTaFxpCpLpFhTVVsehg&#10;7E4T5k4uCYeJtqevjEFEsjsU+mDouFxChjuUtC1DOSWmLg7Z1bRCxt0i4ZrfxkRKRTBU6ZQPmll2&#10;UbTYpSY21ZPLkT85/lCnuME/yhyJNE5VXojYJ1GbHYID5T74VV8YLmR7YRkBV5ATikgdDTpoDi2X&#10;0TbOHq4SSzj7L4aN30I2HPNwutoLt2mia1TuqFNJMJiXhL6cEJyokuKcyRcHFEyI9XVG1NUYGddU&#10;UBJaWWkKVBenQaeJQDorfllhBkKl7oilPaXSEmQ0QKGDspP9QrG/nquzGSJChLOREsItTDzYP9Bb&#10;hb6eWrS1V6GhuUKcYyQ3J0WM2KpY2kWMFzU8GB6OjEJmbxGsrHi6OBF+8qgAwpY/UJAHQTOHkfUt&#10;Rqn5BJQfYuVShIf7wZCpwpKeSgx1FCM9MRQ7Nw2itUaPWsItRRhpmkBLJ6iNhgQWwWYNKC/LQ2Z2&#10;ChLU0ZDQQM3nvglnBztGrwX8Lmw9/BzhYrsQQd72sLeZC5UqEllcPjElAYVlRoJcL0776WBjxng3&#10;Ew1VJhzYPo7VK1r4uak0PkKCcS1U4gITgVJRosPyZS0YHapDT0s+tkx0Y7C1CG212WipNqCmOBUV&#10;+Yy3uSreT4NJ6COYl4zaUh2aqrKwbkUnNq/uwYZVLVg30YpNNO2Nk81YO9GIqfFGbJzqwFZCb/fm&#10;Xty4tBWP7h3CtUu7xAp+7+YhvHh0Ci8fncQ7T07i2f1DeHb3IJ7dOYAbZzfi1IExnN63Eg8JifsT&#10;7RjNiEd3qhpdBi2MhGCqLAQTTQXY1lmCZWVswFThSI0Kgb+tJebPeovwews2C+fDhbHV2XoRfB2s&#10;EMdGJj00AJkR/jBE+yExyBkyN2v40/i8Ha3gKZzkoOlZLxSscZbYT3PhvJn8bRdyu5sjxNkKSdw/&#10;TLTnpDB/hLg7MArHoTo9DmmyABiF7lQE4b6do3j57DhePT+Jd1+exrvvnMPDe3tx48J6vPfyFF7w&#10;+758cgrP+f2fPBDKady6uh8XTm7C8X2rcGz3OLdlGxuIMqxaUoEd011sQDqwf9sSHNyxAmePbsbd&#10;60fw9otr+P4PnuLXv/oh/vH33+Crb/71HQn/f/++olkK5bOvvsY//vVP/OqPv8f7H77C7XMnMb5i&#10;Gepbm1ip1ZBIg7i/2WDWolmwdLDAPIs3MNdyBmwIRhcpt0+IOXxDrGDlMBPBTD7uFqzYwsTgMg8s&#10;MH8Nrm5mNOl58Pe1gp5wSMjwRl5VFEwtFIhif+zU+aE/xoGpxhWKNH9GxihkE4BVDfxthTlMhFFq&#10;aG1pwiyBmVLEZ4cit0mLZILEkCtFZZwXDCGW4uVtMZkB8Iwxh5JGFkWQx+l9GG0jUV8sRXOD0GVF&#10;ijTez6tXITbTl5GTUZggUxr8kVoUBpmOMdsYirRyGc3OF4kGN+R3JKBxKA8Fwug5FVGITXZECt/f&#10;N8oMKr5/qkkKnxAzws8SMr6fLN0HUcmukPG7KGjQZ2ikr5Ls8BE/+1I901JqFOOyhzhHsb4uHnK1&#10;JSXCFWpatmPwHJhoj3dyfbA+wgwlelc0ZodhfbYKV7oM6Mv3QxnXd2M6I3Am40UyYZdI+zPo4tmS&#10;JWKwuwzLBisgTDyeZ0hGXm4y468f/H2caGbCkPOMOGYzGVFn04jMEM24q6JOFxgS0ddRiWVDTRhb&#10;1oqpyX6sXTOEyRV9jMy9fN9a8RI5HS1NK1ysnZOAQB9rxqJ5UCdIERzogtiYQChiA+Hn6yz23zMz&#10;m81KsoDxygw+Xo4wcV22bxpDR2OBOHirlhWmr7MM9RVZjN/xhF+UOHBDrjBIKmN0IeNtdpYGxrw0&#10;COMHCscQBZv0cHVglIgiwM3h42GFIJqfcNVKkI893Jz4owjGq1OLM8mVV+bDkKWFA9dhwbw3kZKe&#10;gIaGfFRX69Helo+W+hwkJgQh0NuWpjOfMTgKo0vq2DLnIImPK2VsjQnFPtpoe4MJLbU5qC3To8SY&#10;hDyCLy8zAaYsFfL0SpSYtGxEUtBcnY1lPWU4tn8Fnj48jvu3j+L29b24d/sQnj46i6cPTuDK+Y2s&#10;7EcYaU/j2ZMTjLiXGAGFGHgOH753Be+9uoRXL8/jxbMzuHN9H66d24Y7V3fi+IHlOEd7enR2Cx6u&#10;6sRabp/lxlQsyU9FGSN8qykFe5fW49jyZmzqKsMg43suG8Bgws5pwUxIXawJugCYZIGoSQ5HR2Y0&#10;RkzxWGGKxVJDFPoywtCpDUKzyg/VjGBFMd7Q+jtCTiB6sXJbEoAWjL/uNovhabsIYe42kHnRfPh+&#10;6TEBkNDEY2nm5RkaZDIhdNKs6gwqFOsVOHdyHZ48PEzgH8ST+4fx+MEh3Lm5E9cvbya0zvG7XsDz&#10;Z+fw9PFZLkfLe3YJL15excsXV/Dy+RUucxnPX1xgbD6Ii8dW4+2nhKiw3YTXPDjLSL0HJw+vwpG9&#10;y3F493LsXN+LXRv6WAZwbM8ErpzZiWcPL3Bb38bvfvsx/v3VP4hBwQ//7/+++Pwr/PKXv8Hjxy9w&#10;9MAJLBtejvqGBiSlaODkYg87dwuoaF1q+5kod16EcJd5sKIBauT+kAY5wMpmDlwcF8DNnlYW5oSu&#10;oUToCT2N3h1ZhbTmYj9kl1NYcpm+aGaVnQm0KnvG8ACkl0lQ2xKFupE0GmM4knTBaCxXob4sDqWM&#10;o8XdadDkBEFbGobq4VQYBzQEoxyDHcIoLAlQF7JBorWlMS52aYNRKQzv1ihHcYuGxsekaIqkBSoQ&#10;T9iGapwJxAAEJNjBwmMmI74NtGURiNDaIC/HE3X8rJI2HUrL1QiSmtMybeEXaY4IhRPi1Iyovmbw&#10;9JwLhcoFihhbDOpjsK48HRV1SWjk+t7LdsO3S5xxOd0eRQE28PCdz1hriwCVPYqVTqhVOSIp0we+&#10;fExBiGal+PJzJdAXSZCQ4ohGQwRqs8IRpXNihHdHdrILZoRKhbHeXMXBSbNZsY2MboK19BMqWiVb&#10;kQylGIGNOclIVEUhhKpsZ7eIcHoL1tYL4eFmywgpQ3lFHpoaysTL5ZqbS9FJEPZ2VWNyZS82bxjD&#10;qaPb8ezZZQwtqSWs0lEv9IGrTUdCtAcsF72OsBB3qGldKoI4TuYPTw87zBGu3pj/JhYsnIm3Zgsn&#10;UuxRzZjY31OO1Ss7sZct9uqVPagp1yOd8TOAAMvkbVURK2wm9ZxA1zGGCidkklixhWOJMnk40gl5&#10;WWwYbKzmI9DPhrE/VOy7l52hEC/hcyHgUxiBdTqNOEVovCIcLg6WmDfrdag1MRgg3OsJYCONraYm&#10;B6XFbEk1bM08LBER5M5tVy6OqVhgUCBFGSoeUkhRhxPK8aivNKCt3kSDzEVhrpbmrUQ217Ockb0w&#10;m+AmEMtY4SuKUhnvSzA+XIvTJzbQck7i9u19jMGMbw9P4tLZzbh4eh1uXdnGOHcIF05vwNWLO/Di&#10;6Sk8oOm95O3zhydYWU/g4Z3DuHttH57eO4b7N/bi+MFxHN21HFf2rMSzTUM42VaOtSUZWFmWgfGq&#10;HEw2FeLSugHc2jaCM2tY+QeqMFKoRWMyf+cECQayFZgoSmRRYjyfMZ87VW9aCHp1UpZQ8bYnVYKO&#10;xEC0J/qjJ4WVJyUErZpglNH+tdzm6UEuyBJ+czaAsR4WiPOxQ5Q7jdGBcdlyHsIYgcM8naChDQrX&#10;+vZVZqK7OZ/Q38QG4QgbhH0E4CE8IgQfcJvcvb2bkZYG+JgQfHIOj+8ex7MHtMGnbACeX2QDcR7P&#10;nwq3F/CYsHvMBuPy2Q00xMNc/hSBehzP+brnzwnDty+z4biEd55foGmeET/v0a39uMZtvGW8CgO1&#10;qVjWWcxtOIoTbKD2bx/Dw5vH8O6Ty3h44zg++fk7+Ps/fvP/npj5v/37itb4wx/9GJfPncWpkTGs&#10;KS3FcjUb3UA3OLtbQR7sgVA2zJ7cJ/08GJVt5iGJUa60Jh7pBcJxNjVyKvyQWshUVByCqi4lcqoC&#10;Udkng77EH9V9KgwOqdDSKsP0cDo218WgJcEPExkx6GnUoaYrA8pCxugWNfIZZw2FIchQu2FdjRrn&#10;jAqsSg9HBa0uLdMVunKhj6s34hlXk4V5bkxCdPVAfrOWzykQIszbLAxpRQhJCTBX2qRwFldD+OTQ&#10;5HocZ6BKTUOjjWbmypFtiEVIhAP8Qy3hHTAfQRIrOLkJqXIOpH7zMaoIwmmhZwf3rdXVOvRnRuCU&#10;1gsfGBdjbYYPwlWe8A+xR1CQLYyM5v2j2WjqTUFOLcHeTmAS5vVLjShqViM6zR2hcbas076I03pC&#10;kuCAMJUFtGmumBER4QRJkCPiooNQykpYVZrJCqgTh6cS4q40xJNx1F2EQEiQNwEVSVBF8TUeCArw&#10;RFKSAmUV+Whuq0V7ZyM6umrRRAA21Bdi6dIWbNw4iuk1w1g62IRdO1Zizaou1FWms8InIi7MBRIq&#10;vRMjp7ujOSO2cKLFByEhLrCzN8Nbb84Qj7ctWDQbs+a+Dp02BiWMjcnqYNRX6TEyVIuhgWpCNxuh&#10;rEzB3GGEDtt1lcI1hFniZXoJCWzBhBMTfO/YOCkUCRFI06uRmpGIYIk3FHGBcLCaibgod24DD9hb&#10;zIQzo0aaVo7a2kIYTamM/IthwSi+eOFsftdcNBIYdU3FqKkrQn5hGuO9Cgp5IIL9HdBAwNWUCtMA&#10;RNNyJTTAYGSlycVJ5wuyE9Fan4fOlkLUVWSjKDeFlqpCRhqjXmkWwa1HMU2xKDdBHJhCGKS2t7UA&#10;y/orxQh3j9Zy59Y+0X7u3dyLO9d2sgIfxH0+9pDQEx6/z6j7+NFxPLh7mI8TDFf3sez97vbSHlw6&#10;sY5RcDmO716B05uG8WLPCry9awwHO4twergJm2ipO/tr8GDXJJ4emsazI+txZydhOb0Ex8fasa29&#10;AGvKtViSHo0qbi+dlznCrOfAlWboaT4fchdzZAdZo0bujlZ1INqSaHBaCYayaMXc8UdzYzDElrif&#10;latNxagWbIuMIJoCW3QBgN60zGCaYoi7I4KcbFGcGosV7fnYSRCPLKnGDQJfgNb/lEePjuLuvQO4&#10;e1fYLgTV/eM05FNsFI4RkMfExuIJbfAZQShA8N6d7x57xm0kGPTDB0fx8NFp3L9/Gk8IyEe062eE&#10;6HOWJwTq8yen2aicxdvPz+O9d6/g+pmVeHJjGz54+4r4G9y+tg1Xz67HOVrj3g292L66HVumWrBp&#10;ZTOO7BzHzYsH8erVbfz4By/xt3/8nq743cmY/3Xe+n//95e//Rnvv/cKJ04ex/jIKEpyjJCFSuHv&#10;zuS1eJ54fFyXI2eUDUXXChp7YyA0WTao6ohB70Q6iloikdcYhPRCbxRUhWCwMxYTOVG4nxWJ33SH&#10;oSvNCwmplkgvCRGNTRK7ENEEm43DLKgIrj5tII6F+2Jphr84inM6o2Wq0gophQFQ5wciozKMxhmM&#10;7DoF9MKk7cKER4WRjMUaBMTYwMrtddgHzIV/tDP8hU7JaU7ISfRAg8csZBFC5QOZUBvCEBDM3zw1&#10;GBExjnByn4WQMFsERQhnbf0RKrNDfpQLDLQ6fY47RhQS8aqb4e5sTJrkqKhORVFXPhp7jMiuUaJh&#10;MBdL+vWoapKhZiAJNb0ydEyygd5QjIN1iVhWxIicEQg5Y3VG5XfzjAgnWrLKwjCju8UAU6ZwAiQU&#10;eVmJqKvOQTUBEhkuDHhJOIb4QUHopaapoYwnRGThjIcx0PHv/LwMcSa27Nx0ZOiTGRULMTzSjZIS&#10;YT5hDcZpfxs2jGJspAPDS5oZq+sw3F8FfWokXKjzni6LEUHY+biaw5exJ15O4Aa7IDTMHQvN3sJb&#10;bwkAnA1zq4WYN+8NlBYk0ZhiGHPDRFDk5yiRmhLOEoU4GmxsXChhxAhZQs0uSibxCaGUOCgUUvEk&#10;TCptK0Edhbx8Pcq4rkLfP7k8hPE7HJFSZyTG+SFREYBwiYP4WpMxXTzz7UYrcbBg/LO3RFWNCZU1&#10;eaiszUMDLbC2xoDmRhO/h5sIumSlBPJwD6gY5eKjuaEJQK1aioykGJZo5OhjUV+diaZatk7GFBi4&#10;ToYsJYryGEdohPnZShSbNDCkRaPUlIiKwmRxvpVVjKN3bx7ELRrc3Zv7aED7aXxb8IC392knDwi7&#10;Z4zFT/5bHt4+jNuMc7ev7KUlChA8gHuX9uHq8fW4cHAKR3Ysx4HVtLxNy/Bk+1I83zqEW6t7sKuv&#10;CqcmuvDi8Hp8cGYXPjzPcm4H3j6+GXd2TeA8QbS5pQjdKfGoio1EZogPtOESWMxfgPlvvAWLWbMh&#10;93VEOi1PAGS7JpDRKQTDBhlWFioxWaLGyoIEjBpjaYa0llgvFMm4s4faQeZujig3Vs4ITyR42aMp&#10;Kx6b+0uwa2UTjuwex6rxJty8uoNwO0yAHSPwDuHe3UPfmTG3g3BY4NFdAXyC9R4V7z98cAoPGYUf&#10;PjhNUzxJWB7HI2G5e4cZm7fiwf0jfJ4GyGUEUD4gHB8TiM8enqX5nWA5ShieoEmeoQ2ew6Vjy2h7&#10;2xmnLzJi83la4zuE4bsvL+P9l1fwHs3xBR9/dH0vLhyawIHNnTiytQe7Ccc9W0dw8sg0Df0EPv7R&#10;K/z973/Et//56r/o+z8H6a+/+RJ//P0fCeEXOHPyNLZt2YBsUwrKWnQobgpHUQNB1xAIU0MQ9KWe&#10;yCzxQHZVEGoYkdd1RlJIolFfHow+mlwTY6BKY4/gFHPItdYIT7ZBuGYxfKIXIq0sGpWVUWjXBaIn&#10;OwiFrRHQV0uRlOcLTboHwmTmCI+2QAUhUlLkj5JurRh3pUprRGmdockLE8/IBjP+yrO9oSsLJyTl&#10;0NIcNYmWWJ3rjXV5EmiUrrD3WAhnjwUIj7NHeKQtwsOtEBZqjqBwS0SqPeEabIaIBC+ossOgzZeg&#10;ZaAAhe1ZKKpVor4vF4aKJKRpyKtsGQpaU8WRYeoaklFUGY3s+iguF4Wsagl2NYXhaboU/ckUEa6f&#10;PDcAqjw/RCY7Ia2Q9TJbihnnDo7i/pWt2L9jGZbTAFoa8lDBKBTPKCoML+/gaC0OHCp0Hk5OJklj&#10;I7jCEkIxGgWFWdClq5GekczbRBYCKjeNViiDKS8No2O9mJwcxJqpJdi+eQVGlzRg5Vgzo7QE/ow8&#10;QqxOYTwMDWRr721DAAYgNtoX6TqZeOZXuH73rVmv4Q2CUDhTW1+VBZXCH5mEg5IxOcDLGhqVFJGR&#10;PmJH7QRGdqMxVYR4DQ1QuMolNVUBJQEXHuqDJG2cOJmS0ZQpdm7Oyk6HjuDuI5yrGKMjAu0RKaHK&#10;BzmhyKTF1EQvVo62YISWKfTrc7JfjKoqgqskHR0dZVg6QKAzHnbR0nLSY7Fh1QCjrwlBvlR7L0cE&#10;+7qIXWKE+JuplSHfkIDs9BjoUyJRXsjW26Tjj5gsXk4oRPYiwluYHiAnI46xOJaQTxKjcDkjcXdL&#10;Mc6fZIWl5TxkpRcMRjgb+pgV+Z0X5/GKse5tWo5wK5wIuH+Tke3cVvFWgOPtS7tx8dgGXCIAzx6Y&#10;wva1A1jeXYVNLaV4tm0UPzwwiSdblmLfYC0u0fbePb4JP7iwBx9d3ocfX92PHxKe753ejvv71+D6&#10;1hU4uWIQu3rbsL65DJP1RTDKwxBkvggZUYy6Ju6gvjbID3FGQ5wvOhNDMG5SYm1FKtZXp2FVSSKW&#10;ZEahjXCsjnFHXqgDdAHWUHvbIpm/QTJTQYXcG1NVKuwZKMTZbQM4uGMpdm1dQvjvEYH09CFNjvC6&#10;c1uwvwN4SBg+pf09unOc2+QE7tw4xEaAAORjd+/SEgnDu3zu7t0T3IYsbCAun2cDcv+75+7xcQGC&#10;AiDv8/nHdwnOO0cI3J3c3sJZ46Pi550/upSfsZPgO8uGhp/F1zx7eokwZNR+ckk0zecE5cvntMZn&#10;p/H4znY8v7cD33+bfz88jttXt+PcidU4vHsMB7jdj+yexM0rB/CD7z3GX/76C/zr0z8Se/8Liv+n&#10;f1989Tl+9usf4/6TK9jI+F3GRlifG4WkFDeUV8nR2qPCQLsSjzvkeDwSif5+DQqqGQ3r1Kiuj0GO&#10;QYLkdG+oCTa13hMKkyfi8tyRyKhrLA1BdksIsmiRmlxPpBYEQltIUy9k9K5NQFFxKLKbQ1FSEYW0&#10;JL5W7wMPyVxEqqyQ3y5FbkcQigdiYWwNQ0Z1MDzjLFGU5IYdRQFYWSuFjtCxdlwIO8f58A60gKvL&#10;bAT7Mf0l+lFinOHmtQDW7m8hVOkMRYoX8hsSUD1gEq/8qCwMQ0lxLPIa9Mir1cNUkcb7KUgskCKd&#10;ABf6XmaU+kNn9EFWlj9GwixxIT4IZ41pWF2ZhqySKNFSbX1mQ5buC0MeAdhQrMJYfyG2behCV0s+&#10;lMzeshg/wk4OP39htN8F4ojLwtnYsPBARshIRDAaR8kkUCXKoU5UiHNuCEPQp6RqRFssLc1GT1cN&#10;Bpe0orOjiverMDbcJsJkfLQJ2VkKyKIDoCWQQkI8EBvlw9inJCCU0CVFoqpCj1AaqDCv72ssFjTA&#10;luZiGp8aackRjKvCFQsL4cvIFB7mhUjhzLFaLs4RbMrPEK8rNmYniaPRREYGiEPwxwhdaNJojGka&#10;aJISoEqKR1x8DFJ1WjHOVtF6M7TRoll2NBWKx0GX9JURcCXo68wTbayBywz1VotwFM6Yu9svEpdt&#10;rTeiqSYXq1d28Ts20xyTkJudgnxh7mQ2JHptLCGWhtrydEZjAi5dhqpiHQGYxu+kFU/U5GURzMJB&#10;fxqrQafgfSUKDUni64QrSioKMjAx0sp4J8Tb/bh1bQcunpnGLVaoRwTAneu7xXKLsVgwm/Mn1+L8&#10;8TW4eGodTh5aif1bB3F41zIc3TeOHWu6sGqoBqOt5Zgoz8Uzmsm7ggFO9eLwsmbc3DyC905sxI8I&#10;vY9pjh9fO4CfXD9MEB7C++cYu2mHd3euxKW1S7CX22MzG80NdTkYydNimYkNSpYcVTJfVPB3amSD&#10;NcjvvKk2G3s7irCrNU+M0AMZkWhS+KA03AEZgTaQ2i2AL/e1AOv5iHe1RE2cK8ZyI7CHv8GxTb1Y&#10;u6oJ+3cvo/VuxA1+5zs3d4nb4Nq17bh5czfu3tpDAB4VY++TBwTf3cMitO7eOkCgHcUDWt8DWuC9&#10;+6cIwFN4Qhu8cXkPbfAkH+M25eNPGHsf0AYFQD66e1K0SAG4wvFGodG5f2c/Lp5YRrgK5ihAmMvx&#10;857SGIVY/UiM26fwlOUJDfWpEM+vb+Y67cG7b1/Ee+9cJhjP4L1XZ2mLZ/GS6/fgxj4a+k6cO7YW&#10;R/eswIlDk4zmO/DRh4/xt7/9Hl998/l/sfddbP6fCP3//ffpvz/He++/woWzhzEx3ovWZu5TJaE4&#10;bPLH541huFilRkluJMY7NHhvqQ7XW5LR0cOGtTMZsSl2UOd4IU7nimClGdLrJchpkCIiyRHekfMh&#10;0VhAZ/JCiTDIaKcaOqFbS40Updl+aOlMRCFNMJTLaoqc0bUxCo2r/WDslsBQF0FDdGIMdoBfIBu2&#10;TD8ocx0ZV1ORlhcHNwrP/MVvwNpuNuwcZiIsyBpZGZQuAtEtYCEcPGbCyn4Gcqo1yGthyiyineaH&#10;oqoskmAmh4xhUDIO+yk84Bw0B05B88VRczKM7lx3O4TH2KM/3gk3uA9tpFj1h3qiNtSJAueGtCIl&#10;wR2KdKULZhTnRCI6cDEyVAHISolBglyCyAhfxCdQP1MU4uCjMXERsLVbDCcXK0QySkbJgvg4S1Sw&#10;OFGQWqNgy5BH+GRTsbnzV5vQ11ePru46lJRmiVdDCEBqayrCACNWTVUOlVcYtcWDKyRBVKgHyvK1&#10;6KTlJGvC4eVpjcUW8/DmW6+LnZgjY0IYNfNoSxpkpTNmJoZCIQuELNIfEokno28ENJo4pKVrkKyN&#10;ZyzXITMzGRk6wo5gjCeUY2JC+ZxSXEchtsfSWNzcHcQrOypr8pEpdAWh1R3cN4GdW4awcU0Po2gi&#10;bVWKUMZyweTWTXZh/VQPv0cByosyUE8gblrbh572MvGwQU2VAXWMtt09NVi7bhh7d09h5XgnDOkK&#10;cXTtXJptji6aVpeMvEwFv3MKI7GKwNQy3qejkDDMSo1HNkGdm8HH9RqUEZQltMViLlNTkoktG/pw&#10;/Mg49u0ewA7Gq93benD4wFLs3zWIAzsHsW/PEuzb0Y+dm/jc5i5s39CGbevbsG91K86t7cFlNkSX&#10;2+twkWVtnh7byo14snUYD1d34Gx/DU6v6MKtrWN4hwb440v7vwPg9YME4CH89MZhfERb+eDMTjw/&#10;OI3721fg4kQP9nSUYnUJjT9bhd5UOdoSI9CuDkNXUhj60qOxnnA8PFiHM8s7cHhpHaZrM9GXFoWm&#10;hAAYw9zgsehNLJ79JqwWzIVC6oMwx8VQuSzAkoxoHFvWgK3jdWxYKrCN32nv7j4cOjDE32mIQOR3&#10;5ffdvbMfB/Ytxaljkzh9fBWj4iqcPjGJ82fW4PzZdbh4fiOuXNqO61f34sZ1AodF6Cp088pegorw&#10;enSWIKTRPTovQvDJ4zOMqYQiDVCI1g/YwDwiRK9f3oGzR0cIw90i8IQTLfdvHyQEjxB6jN0E2kMa&#10;+pMHgi0epqkSxLdogA9oz29fwCuaumCFLx4f5+0ZPH96Gi/52LuvLuGDVxfw7vNTuH9jJ+6xXDy5&#10;jo3YNC6d3cK/j+Ljj14SiL/FZ1/+nRj8hiD8D776zxf48pvP8NW3X+Eblq++/gp//svf8Ortl9i1&#10;bzO28bc+LQvBgxhPdGQFs5FW4KLWC08ZRRtaQqGt9IdUZQaPkFkIU9kjiSBMovWFJTkjLov1PMwM&#10;OamOMJWGorSTQlEshb5GjpzWWJjqWO/zfZFMyzN2M2pPpyCvwwcZtbaQGewRk+GKmFQnaArC4Rfr&#10;iUVmryM63hlynRNKW2QobkzCAof5WOgwB46e82FlOwOVpeSEkWbGCJ9S5o8MGl9Bazq0BTJoTaE0&#10;uAgY+flqQ4B4nHGe/Wswc3kLDr7zYO0xB3a+M6Hi+5t5vIXoBHfsyg/EjiQHVDL+F+dEo8pIa80J&#10;JvDDEZPEz/BajBmNVTLoVS7iCCJ5bJVNuYniJW/a1FhER0kQFsG4GuQF/wAPxMikkDFqSqRekIb6&#10;iUYYFR1KWMqQmZXGCJxMq4pCdm4KQVAgnkRoaCxBbq6WEIxjRc5AY0M+YWYSR36RxwmDD0TBavFb&#10;UMdJMby0hVE3EvPmzhDn7niN8Hv9zdegyxLAJmekVUGXGs2IHQp9hgJywtjF1QYqtYJgy4Ihm7ZU&#10;YCDQisXjktmZwlzBWuiztIS5ilE9hUA2oaurgWDJ4fskiF1cYmiQEVIPtLWVoLu3AqPD9YTgMqyZ&#10;6EJ9ba54PbOvpwNUcSGoq8jEto1LcPLIOpxmpFw5XIvO5kJ00nJbGSdbGQmrq3P5/XP42mxMreqh&#10;DaogD/dCImN7RpIU1aUpKC/4DoJZOhqfPgFlBGBNWY4Iv+zUBDZGCsIyAZVleq5rGoqMyagqykRz&#10;TQ7W0Ya2b2nF+jX1WL+2Ebu2dxKGQl+2Xuza1IHdWzuwY1MrdmxsxvENHXgw1o4P6qrwUVEJvm8q&#10;xveKSvFBaQW2JsTiUJkR92l/1yeacKyjBBdogXd2rCQAt+BHF2iAl/fjx1eEW8EGvzPCjy6yQh/f&#10;iud71+LuljFCsBuH+2qxpdaEcTZkfemxBGEMRrLVWMftd2i4CRfWLMH1jeM4u7ofG5vzMaiPQy9N&#10;uDCa0cfLGf72Voj2ckQ7474uzAORlrPRkxaNk+PNmOwrxMa1zdizo4/A68fhQ0uwf88A9u4YwO4d&#10;Pdi2pY0Q7CYc+7FnZx/27uoXyz7+vXcX4/O+ZThyYBRHD46J5cjBURzeP8rnluDMqWmcPbMJF85t&#10;FTuZ37i2D7cJvbuM1sIxxkcPDuPWjR00Qhrgrb0E0mrGXcZr4bghTfLBLZoezfIJTfLRvWOE5kHR&#10;FoVjh8JJqavn1+HZ/X149fz0d4cnBENkfBePKz45SXAeF43xJWH4/Alj/b0DuMfP2T7djVMHVtBC&#10;9+ICLf7UwSlcOLIexxmZH94+gb/+jXH5y38SiP/Evz//O/756b/Eyx0FGP7Pv399/Rl+8fIlPtm9&#10;BVuYxAwlTBR6P0zofKGPt4Wl6wzMc3oDnhFmkCU7EQrOCFJYQyoM6Z/sggGa3d58fxQUByCnVoFo&#10;tTNi0/y+G61G703r84OpJxxNE/Eo7Y9GGIHnF2+JtMpA1C5Tw8DI6xk+F/6htgiP8IKxMh45dSHI&#10;afRCWmkQwuN8kJgcjFytFAalP9YVheFSTwpaWqLR165BUX0sMsqiCGNfyDN9+PluiFa5ITLBFU4B&#10;TKbuC2DnNo/fYw7sveZDGmstDhQ7z+YtpLpYoNXXAmn+s5CRYAd9rgQKlkC5LWE5G4ucZiNN5o0Z&#10;KXEOyE32QaTvfGiinZHDuGLIVKK4MAtqlRxewoRBbvZw93BEsITLRQcTgN7w9nGGr5+bOCxVglKO&#10;LANjnMkg9ptLT2d8YwxtaS5HZVUedKzI2uRYVuZstLeXiwDMYEXPZOyLiPTDAgIvMswXne2VyGNF&#10;X0gj+B8AvvHWa1CoIiDl80l8j4ICLXKyE7h+6QiTesLZ2ZrrEEQAGmihuaitK0NtfTnBVoCcrFQY&#10;c3XIydOJl9Gl0Qizc9K4rsloaaoQjVAY5cZNjNNWiIoKZDSOQnlFFmoqDYztTSji58kF4w0V+mT5&#10;IMjLBZrYYEyM1WH39kHs3DCItjqjOKBDL80vNMgNMYSdJMCBLag7TTReXFdVbBBU0T5iH8hExkJT&#10;Fh83qsVLBwtzkhlzk1BAAxRKXqYGRhYDt1sxY2Wx0N2G9ldHQNaV5GC4t5wwoI2ua8T0mgZs39qO&#10;7ZvasWdLNzZvaMZmgm/fhlY8WdWLv3R14bPyevwzvxK/M5Xgd0UV+HNZNe7mGbBWFo7NxlRc29iL&#10;W9OdOLm0Flenh/BwzxTeJQA/OrsbPz63h2UXfnJuN35ydhc+5u1HvP3g6Ca82r8Oj2iBN6aX4MLK&#10;Hhxf1oLdXQRrSxG2NhdhLxuFE2NduLJhOR7sXo8n+7fh5raV2NVbiZH8JAzlqNCcGI5aVThquN1b&#10;02PQmxuHtnT+BrH+WJKrxtHlLVjZX4QN61qwa2sv9uzqJeh6RPDt3N6H3fx76+Zm7NhG8AsQ3CUA&#10;UAAjlxMhyJhOOxbMcf/efpY+2mI/l6Udb22jTS7Fwf3DvF3GMoqDLIcIyKOHxnD88BhOHB3n8oM4&#10;c2IVzp+ewvlTk7jHKHxfML3HtMD7J/FMOA5IAAqRWACgALAHXOahcHb6xjZG4AN4RuAJZ6afP/ru&#10;+OW9W/vF8pD2+JivE+L6Iy73/NERHDs8CUW0Kzavacf33r8inoEWjvMK9vj83nGcYUw+fWSCMfoa&#10;fv+7j2iDn/0XecDX/P/tf76mEX4XloVzzUL5/Ksv8fLVSxw/tQe7RroxVF+MhoZCyDQSuAdawsF1&#10;NsIU9ojN8oGr1BJhUU4wpLhCn2IGdbYj4jJ9ES5djIJQRzSmBWK0WInOJZkoXpIEfVMYY7AtbNxn&#10;0sZm0rDcUNQSjvQiChKBZO04B/MXzqbwuMFU6IM44SRMjhPGiqLxsMuEfQO5WL+0EKcZzTdVStHa&#10;q0J/cyrKmpIQmeyBgHBzRnQ/hKb5w1qyEO4s3oELWA8pbnHOkMqc4Oy+EEEhlvALXQxfH3PER7qI&#10;08XWRNkT+GFiFxgdbTRUaSsOWiFPDUFqgRIz4kOsRftTSCwh8zdDTKDVd6aSyKiZFIdgqb84P64w&#10;Xl6gAACJl2hu8QlRogGGhbNi08ByjZm0vWoCqJz2U4SKUgNqGYVLeKvRyJBG4NVU56Onpw7FRXrC&#10;KRl19UVQMlra2yyEvy+zOS1RmSCFpfV8MfoK5Y03X4eXtzPs7S1QXp5Le6tAPoFgzElCaIin+Lhg&#10;oMLAppVVRXzPchSW5KKQMCwpyuVnZUObFo+mlirxTHUO43FpSTbKSgwo5GsEO4ylSUqDXCFjXEhl&#10;9BRO7oRJfQnKROTwc3II6uzMJEZvxmwCvqYiDxpFCDKSwxAT4oq4SF9MTXaiixXfzd4MYUHuiGTE&#10;F/o0xsZJ2BCUwWTQIMBjMRSRHoiNcEdyQpA4aZRw2KEwO5kwTIU+VQEjI3E2b9PU0dBpYvh8HIoI&#10;yHrCr6qI60xQCleOTIzUYNOaJqydqiYAvrPB1RPV2Li6EddW9+EPy4aBhl58W92Or2vb8FlxPb4s&#10;acC3xQ34e1EVzrFx2OQfhMHkaFycasfVdW04t7IFt2l0Tw+uw3vHtuB7x7fhBzS9j1h+xL9/fJRW&#10;eGQzvn9wAz7Ytw6vdq3Cs60rcG/9Ulxd1Y8zjPsnh5txclkrTi7vxJX1I7izazUeHdyMF8d3sezF&#10;w/3rcXSsFWvZaKyuMmCIkKtXhqBa7o9GbpN+fSRWliRiQ0Mu9vVV4sREK7ZM1DL+MsZv78FeQm4b&#10;wbWBoN+wkbfrmzG9libMxmDLxnZs29xJO/6u7NjaRTsmNGmFO7cJ97t5n5F9Vw+3WYtYBCDu29Mr&#10;loP7lxB2AyIo9+0mQHd2ctkuPsdC0O6kdQvl6KFlOHFsOc6dncLVSxtx/dIWmuEG3L2+hwZHa6T5&#10;PXlwSDTF+0L/RMHsCL4HdxiLCbsXT74D5X1a5mMBhnxcOGb57PERmuAxnDo+jQo2vNume/DBO5fE&#10;vozPnzCWE5JCJ+8P372CR7f24cbFrbh8TjgeehgfvH8bf/rTJ/j62y8FDv73nxCTvyQevxBD8//8&#10;++arL/C7X/0UHzy8iQfH9mD/1DICsRxdHXnILYsWJynXMCrKMrwQQit0CVmIWXYzoCIbJjNlbIzD&#10;0FYYhRSDDyr601DQqYSxMR5lHRlQZHhDEjePtmYFt4A5cA0yg6eXGSzM30KElzUqUsKgTPamjXmj&#10;NzsIE0ygPUNqtLarMDxVhMahFJR2K5HLqBsod4GD3yJ4hVmwngajLjsKdUkeKE5wpjCEIa8kCNkl&#10;EmQWxsHFayGiYp2Rmy9BSRXNkcsWqQIxxPg9ILFGfZwrVASif7S1OF6jR7A1FtmSM6pwG0QL1855&#10;L4AqzA6xwZZQkp5xoYwhob7iJOJefh5w96QeCyMuB7oTOBEskYyVCYywceJxQG2KEmXlBWhuqRaH&#10;wc9gJRYuQWtoEGZqSyEAVbSqPAwNtaCLEExPV6OIcBT66YlTY/q4IkOnpOXJGLsD2GLMFQE4Z+4s&#10;+Ad6MmpLsHbtMEaWNUKjCoGCEA4lpOxszcUuOhUVRrS2VvO9m0ULFAzQYEih+cUSZEl8rACVXKag&#10;MJNROQlNTaUihDN0ahF4Qhea4GBvhPA7Z/LxyqoCcYIlU346enrrUE1rjeY6ZNLMBgcaUMrHwwI8&#10;YG8+D3G04moaY4LMF1Eh7qjg9xfGQUzRKlDJ79xYV4ggTzvYmc2At/MCyGiGwriBRkZgU5YSqaow&#10;NLOxqCo2wJAah5JcrdgA6dRypCcJJ00UBGQKjBlqlOYmi11jhLmbN6xswPqpGhEOq9fQSKea8f7I&#10;AL5s6wcKmvF1WQu+KW/C57nl+MJUja8KG/BNbhX+WFCCywTuKjdPVMmDcGqsHldWt+LSKsblnSvx&#10;/PAGvHt0M753mOXABnz/wHp8f+80vr9rDT7cQTvcOoFXW7jcpuV4OL0Md9cuxc3VS3B1ShiJuReX&#10;Vw3QJMfwgLB7emwHXp7eh3fPs/Kf2ItHBzbi7BTNjca8u6cKG5sKMFWRiRWFqRjJ1WDUmIDNjVk4&#10;NlyDC6vacX59N3YQ7rtpeEcYfw/u4WsJsW2M/Js2tGPt6iasWlmNdasbCMAOEYKb1rewtGLrpk4W&#10;AYodIhC3EJibBUhu7aBR1mHDdB3NsQ3b2YBs39IuQnLHtk7s2tFJu6dRiqWdcbsb+2mdWzfUc9km&#10;HOA6HBCAKYKyG4dolAe4bscIxjMnJnDu1GrxZM3t6ztx4+oWQovmJ3RMFy7RY9R99OCoaH9PHx8T&#10;I7ZghEK3HhGa9w/hDkG6dT3f78BKmh/tkvb4TFhGACBBKpigAM/33rmI7394lfa4n6/ZjivnttA4&#10;j+EH33+MP/z55/jy23/jGwGAX/wL//r8n/j083/gH5/9Ff/4XBho42/4+9//hD/84if4+QfP8IPb&#10;F/Dq1EHcOrAFBzcvw8reCtQ1CPtjJAxSZ2SSDYYMT6YxG8hSXaAtCERmmQSFjLRZFYEo6UyGqTUJ&#10;GRURhGggI7UN4vWuqG9TI4qxU5HijfI64Zh2GJqWJiG3IRwF9eEo7olFeYccSSYvZNZEILU4GPE0&#10;SIXRG04hhKf/fDTluaNbH4z+SEc8SAlEl9SCUdgJ+W3R0OYHIlzhDq1eIl4Fo0qxR1S8C8JjvJCe&#10;FoFMqQM20WbXBpgjQyYc25TAK8KO8JuJmbMpWclyVyRIbRDuORd6pTfS4t2gU3kiJzEEZdm0EX08&#10;FLEhsLExg6ubIwHoxagoEYGkSYyFQiFMqBTP+wraXj56+1vQ1louTqje0VqJZtpPDgGYw+hZz0re&#10;38Odde0yWlwqClhSWMGFIbZcHC2RlZGIUsKjksv5+ruJAFxssYjR20+MrZs2jmCwvwKxBE10VBBS&#10;UlXwD/BivI5DTWEGKmmW7Z01BGEVgZhHmApnqWOQli6cvs9AfX0hIU3rM6hRRRutKMpCoI+j2H0m&#10;MNgHLi42WLRolnhyJpPQ1BCeEqkPNLSkmlphPmQ54RuD8mK9eDJkdKgB7k4WWDjndSgVYYiLYcsZ&#10;H46WxmK0t5WgrioHKoUUdtbzYGsxD1ER/oz63pAG8jPlvsjWxdD4aM8swlnfbuG66YJ0sT+gYH8Z&#10;NE5hSP0UjXAmWY482qEw3Fh9ZToaynRYvqQSm6dbsW9bH55sHsff+0fxn6IWfFvWgX+v3olfLl2H&#10;57VN+F1JPZBdQ/hV4kt9Mf5aUIRb+ckYsLKGkQ3awYEyXJ5sxrWpLjzZO4WXRzbRADfjw4Ob8CHB&#10;9/7u1Xhv2yTe3bQCrxhnn/H3e7yaUZngu8dye40AwCHcWDOEa2v7cX3dUtzdthZPD2/F26cE+B3B&#10;B1dO4J1zjHu0wfNrB3B0tAWnaIxHR1qws6sc21qLsa+3GocHa3BypAEXCeMb0/24wHi+k5a3l0Z2&#10;eO8ADjDK7iWABFgJQNu0nvBfVcPoTzvb1kuQfff45g1tNLxOwk+YdqH7vzDs5D7Uic2bCc6pKppj&#10;HZchMPnaLQSlAEvhdsvGZmxl2UCz3LC2lu/ViG38e3p1BdauqsBOAlQ4BCHYqFD2c90EQO7b1S0C&#10;c/uWZt4KVyrxMT5+9vQELl+gId7cRRM8gls39uDWtd1459U5PKUNCmf279xkJL59SCxC5+tnLE8e&#10;MVYTeN+dVDnCSC1c+neMRih09D6I916eEa+Ffsr3/B7f620C9dmDg7h+cT3uXNmKd59fxM8/eRef&#10;fvFHuuAX+Irl8/98yvIvfPHtp7TDz/AlPsfnX/8L//zrb/GbH3+Ajx5dw/dvnMT3Lp/Ahxf24XFL&#10;Ad4tjsSf6mTo1LshJMEGkUpHKHS+0OYyHUbOQXSyvTiKdByBF6aygyRyAQwE5PJpIzbvKkRRnRTh&#10;ifYIURFAGe7ILKUB6haivtgG7QW2SDZQwjRWUOpdEK21gI98Pnxk1ohk5C1O9cSBOAss8bLAEUMo&#10;bqUGoTbeHy5MU5mM0I3LCzCwshJjk/VoqElEZ30KImRW8JNaw8V5MevmG/CY8xrC3Czg6mMJr3A7&#10;uIaYw85lDqys3sIMf+d5UIU70ALnQRvjADWNUBa0GEuaDNjMmNVdm4alXYUoL9QSVjHi0FbS8ABE&#10;y8KhVsfSvlTisTThBIhwksGQk4pSml1leTbqaT55eVTkgkwakun/HTJ/zUQ3WmqNUEX7IzTQjSbn&#10;AScHc+TlptLScgiqIsTIQ8R+gLNmvYGZM1+Dl6cDBvpq0NdTCmF+EUNWIrKyUhAWLRXHKjQRpNFB&#10;VODcJII4U5znpLBQjzyTDoESDyQShoK5CleDlPIzhEmgivmcMAJNdEwwIqJCxEFS3f97vDMo+LvY&#10;HxDAH5avyeey3Z3VGFnahKWDdYRbNvQ6OSJDvBAXFSx2ZfF1txWhHRPpjxWjrVg91oIIrpNCHgqj&#10;MRONrXXo6WuBnKCMYHTWMvJpYv1gSJMz6srR1VSOJV114jXVuYS2ISWe0TkRqeoI6GnGhbxvMijR&#10;XK5Hf0shlg0QgJOt+NHUCvy7sRO/HWrDn8Z78NvGHvzugx/hF5/8FtcPH8PPjp/Fn3tH8XtDET7V&#10;5uJPeUbcLUzEkK0NdDTTXe0mEYA3p/vw/OBavE34/Q8A36f1vUv4vbN5BV6uH8Nzwu/p6mE8XLUE&#10;D2l9dwm+OwTgLaEQhtfX9IkAvL9jHV4c3Y73zh3E+5eO48OrJ/EhK9WzY9txcf0wzqzqwfmpAVxc&#10;M4izvH98tA0nRlpxcbIXN9Ytwe0Nw7jHBu/8+gGsn6DdEV4b17RgDXf0dYz5UytrCKM6bCTEJpYX&#10;cp8qxyZa3TYCbOdWQnNrD3Zt6xcjsGCMO7bS7BiBxWOHBNi6ySo2Hs3YRmBuoEluoSFu3kSr3EgY&#10;Enab1zdix5Y2Rt427BAMkY9PLS/C8mGTCMYtG5rEIiy3c6vwme1cXihN/ByhtIhlx5ZGHNrfR0AK&#10;1iicwR/BscNjOHtiihDchfvCGeaHRwjCk7h75xDu3j2CV29fwZPH5/FYKITg44dHRQgKJ1cecpnn&#10;T4SuUPsIwuN4wfKOMDDEM5bnp/Dq+XG894qNzQvaonCy5s5+vvYEfvLRU/zrn79hFP43w/BXohl+&#10;/a0wduJn+Pyrf+Orb77g41/j8y//hn/+4RP85P2X+OEFfhbr8DWa1KPEUKyu1KK0iI1wIcXIGIs4&#10;pQfTmRlhs1AcsCAszg1mdm/A0ukNuHjPhjrdExmFbjDVS2iMfsitZR1McYeL+2yMFzvgp+1O2KFb&#10;TMFYhKgEc2hM3rRJfyRm+8Mt2AbOEktER9qjjxH2amYUXhiVOF2sxMrhQsQl+UNnop1WUSKq41DY&#10;kISOLgNqy+NQVOGBJK0L5s99DXMWvQnvAAcWGyxY/DoWO7wJSzfh4oo34Om6GDMczF5DqOcCRHrP&#10;g8T5LSgkVijIisRodzGOb+2nBUaj3KjASF8xxpdUoKs5HzGEhishIUxGLpzxzSdo4mlR0TFCZ+QY&#10;MXpWlecxAsYTgBkoLs5Bll7NCl6APZsGcXDHMkxPdEBJEHi6WPL9/BHo50JI5qGc8BLOpgodnxcu&#10;moN589+EK5fx83YUx9or4EYY6K9Gbk6yOJubNFxCuMUSJBJIaHOqhFAkCQO5qiJpZQSeXAo/QkwW&#10;GynO6RERJYz+HC4Oi1VEA01SRdD0qODJSrYY9hCGyJ+/QBjrbg5t11uMzgODDejtrhVHrU5LjICn&#10;kyVtT4p+PtZQaURzXT6BnwkvFys425rRZFVoqjfR6uLF6CscQxwa7saKVcPo7mlAOGN2ZIgPoghm&#10;RaQ3Y24kAReDSsbz0YEW0QaFkp+lYUnkc3LxSpISxt+q/FT0txUzhlfiwFATPunqxLfFLfjSUIHv&#10;V5nwrCkbz9MM+MuPP8Gn/2Tc2TKMf148gr/86R+439aHP8ak4A+FRrysy8CYvR20XOdN9Zm4JABw&#10;Qz9eHp7GOye24v3jW/Eh4+r7O1aL8HvBSCuY35OppXg8OYh7K/pwb6IftycGcGtyCW4IsVeYhW1l&#10;B86v7MGtLVN4TgC+f/4QvnflFH5w4wx+cO0MjXAvrm5ZjgtrGZcJwqsbRnBTmNSI5camEdzauAz3&#10;N4+K5SHLaZrgYLuejU4eBjoz0dWajp72dPR3pmG4Nx1jgxlYuSwbK4azsKw/GRMjWdiytgJb11Vj&#10;yxrG3NWVWDdVSmAWirfTkyWYHi/AmtF87NrUKh4TFE6k7N7BaL1jgPGXsZag2rerRwTWfuE5wnP7&#10;hhZMjhRiakUZjZLxmpDcsrFJhJ4A1K0bWwhDAYiMyZsaxai8cW0Nl6nFgX3d4vvt3dWFA3sJ5q1t&#10;LO3iccWD+5bgxJExXDizBiePrMSN67txn7C7f49we3EZj2iAwmV+d4UTK7f3MQofZVwWutvsE48x&#10;Pr63H+88PYr3nwkgPI53XzAi8/bVy1OE4Cn+fQbvv7xAGJ4UO4l/9L37+Muff0bYfUrcfYXPCL8v&#10;xPIpy7/w7695y/9fEoh/+8vv8au3n+Ddo4fxav8evH/tNL53lTH+9H5c3TWNc5sncGT1UqwfbkZn&#10;TS7ykhTkhx/cXJiK5r8OM5vX4CadgyiNHQvrZqYvohQuiApxxM6aQJzOtIU+Yg40Olsk6uyRkGKN&#10;tGxXxCjt4eS+APbeC2DrvQj9Ye74WOGKfxgjcbWITKmQMNDEQkaYJuUEw913Ptx8F0CfHQJXz5kI&#10;Dp+HSsbhKsI6wN+erLKAuflMzDObhZkLZ2CBGZniaomQIFfMSJC5QBXpgChG4GDHmeirz8KhXSO4&#10;eGwNDm8dQFmuErFcAW1CIIxpUagtEua2zUc4o5ybmxPq6kvQ01uDDFZYlSYaSrVMPEGSb9IjMyOJ&#10;0ZdWRxgWZKehrS4PGydbxKGHdmwcQnVZBgJ87MVBQ8OkXihmjM3MTEBmlpLvEQ57e3Mo40IYp41o&#10;a8pHdroCcbIAmp0OTS3lSElRErpS0TqNxnRx0qS0dCXiGEeFSFqUq0MVI3VjQ7EY1UMZm2MTwhDL&#10;yC2sqyo+imBOEo//CSYbIvHHW2++RgBSj23NIUzXqE2JRXNjAUoIHuHMcLJKThNWivOjdLaVo6k2&#10;GxMr2jG6rAlF+VqohVF19MJQ+DqUMZILI7sII18L362yyiiu97KRHqyaHIYpRyfOvayODSTgBMNL&#10;xhJacnlBmnjyo5xWWZ6fxkZIg+IsNerZOPS3FmGsvQQ3+trxRW032GTi32WN+Lp+AH9atxzvt+Th&#10;l0kGfK97FH968BS/GhrEn4+fxKeffYV3BkbxtwgNPklKwX02EJtc3ZHqbINVZVqcX16Lm+t68YIG&#10;KJwBfv8YCwH4zo5VeLlpOZ6uGcZjWt+98T7cHuvGrdEu3BRmYBvrwOXlXSydOEODOzRQLfb3e7Rz&#10;Hd+H8ffMQYLvJD6+dQ4/oAW+d3Y/7uyYwnG+7vxUP64ReLe2jeHe9nHcZ7m7aRnuEIR3aX93p4dx&#10;YHklRnpSCLxk9DZr0NuuxvASPUaX5GBptxrLlyixarmOllbGCEvIrU7HqjHG+9Y4DLaqCEUdxpfq&#10;2XhnYHI4E8t6EjHSnYTRHi0m+NjUmAHrJwuwYVUpTbMCmxl5d21uxn5G2IMC/DbTAml/e4VjiKsq&#10;sYNxeC9hto2P7drSgd3bugnBDkKvlevw3bJb19EeNzRjPWP2hrVVNFE+t7WVgG0jALsJVgGu/xOb&#10;hZMzbWJk3jzdRFvtw+FDYzhxfBVu39hLEArXdh9mfOb9W/vx7LFwKZ/QKXsvnosnTY7ilTA8GOPv&#10;83sHGIMP0QKPiUOFCbB8zogtnEV+++kFPnaJ98/h4c09uHd1J/70548hXID3FVH4xbef0whpgl8T&#10;hixf0gy//M834lnlz/7+R/z6+y/x07vX8fN7V/CzR1fxs8fX8bP71/DT2xfwY/6237vGRo6AfHHm&#10;EM5vXY3RunKUU44USn+4ugvjblpAmeCO0GArpKT7oKwujPt0EJQqVxRXhMFUFQCN0Q2xGhsESOfB&#10;yWM+HChmzr5mSON7XIz3wQcBllgZbouMahlMjRroC/yRVhyKWK0n39cW/l7mFClr+PvbivNoVxUr&#10;sLTXhEBfK3FcAXPLOXD3soK3jy0sLBZgHuPxjOhQa2gJwex4T4x35ePeha24cnIDzh6cREFGNIz6&#10;WJSYNIyq9khjFMtNi8VQN1vYDUvFSBwe6o0MXTwy0zVIZwxOIABVibGMxQnIJfSEfngrl/diZKAJ&#10;a8a7uXM2YLivFFvWDaGzuQTRBKnl4lnw9rBFPGGXmhqLRG0krc8KahrcYFcJ1jECrZ9qxsRoA4pM&#10;SVBrwlFDNc+haSoIuizCKDM9EWWEXXq6Cg21xejtqKQZtGDP9lFGgvOMUKOQ0wKFLjtqrqOaxhoV&#10;FoRU2t9gXzVWT3RielUfdPxOZgtnYdEi/gjOdrCxFYZxnwV76/lwdbKgkgegu6sKbW1lqCxjrK3N&#10;RW4WP5MW2EZzLWf0r6rKIxyraKwyaBJCIIvwgYezJbeVH4rLcrF52xR275lm3Jqg2bSitDANcXxf&#10;wfSEIbTEqQUYd1src9HdVIi2hhz01RVh47oxXDu2Ft8jgFDSim8Mzfhs9R78894z/LGgGZ+0VePn&#10;/TX428RyPK9sxcPOZfj639+d/fv3p5/iJ+du4Ndc7tfKFDyjme/zZPx2scZIoRqnRypxY00Xnu1b&#10;JfYBfO/IZry/fwNebp/Ekw20MUZdAX43RztxZWkrLg+14MKSZpxd0oCzQw04TUs+0l+L40uacJum&#10;+IPTe/GT66fxwbkD+OHFg/jR5SP44PQevH18O+7tXi0OrHCgrwZXGHdv0PTu0grvbhzFLf59bU0/&#10;rqzowTXG4emBPO5vWgx20qK7tEwRCqwY4TZc18BImoPJMSXGRxIwNaHD1q352LgxCytHktHXzP20&#10;XcMKkIylfckY6U/Hsj7ac2ssjZIVo1OJ4U4Fl4tCb1MUH4vDcJeKjykJSA1GuhKZgrSYHMrAurFc&#10;bBgnXJcasHGFCbs21DPJNOPwThqc0L2GoNwnHO8jDPdu7cIeAlGwy62E6Y6Njdi3s4tRWjg22CIW&#10;wRY3TTfSAgnQHR20UOFkSyc2rW/g/U4aYx/NUOjc3c/bQZw+sRLXr2yi9e3FU0LvsRBtaX7vPqdR&#10;M/q+oum9ZCx++egQXjw+yGVobIzDzx8dhzBMmnAd80vG6befXcKTZ2fwztuncO30euxjY/PyyVV8&#10;8+13Yx0K4xp+8+3X+PYbYu/rL/HVl5/ji28Ylfn4V998ir/86mP87Pk9fHzvKn5KEH58/zI+unse&#10;H905hx/eZrl5Dj+6cwEfXjyMp4e248f3r+DByYPYuqwbfTVGGDTBtD8rgisIVf1KFFdFIjnRBemZ&#10;PsgzBSNZ5wpFsgMkkRZw8zODu7eZeLlcTIY3dBE2KCTgYkPnQanzxWRxCA6V2qG3zgdFA0oEhbvA&#10;08sGXt4W8PG1ga3tPKa4GRQoNzZ++eL4o34Eo3+wOQXnNfFQ1bzZvA3xWQh5MMnaU4inV3fh4uEJ&#10;bGAcOrJ7BEt7ShEZ5oHK0lTSNAnpiVFinzXhsrCJ0UbxTFVejhJ6XSwG+upQU11A4keLE4cXFBpo&#10;QcKkSqxoe9ZgE+1iGSunMJrx9g1D4ujHFUUGFJvSYW+7CFYW87Bo4UyEhnpBEuIu9gEMC/JEYXYc&#10;KouUKM2LQ315Kjqa82h7KqQRuiVFWSgs0HMdktFAu2quZWXpq2QFaRDNrLYyGxXFGVg6UMIdb0A8&#10;Jqnk+pXQINexcvW0laKt0cQK08TY1Iv1K9r43TtQXZIBX09nWFrOh72jOcy5brO4sWbPfl0cBkyY&#10;tjNC6sONG4qu9jL0dFaKUwoIM90Jfat6emv5GXp4EnphEk/4eNgjxN8LeUY9WttqWaowtrwH7bzt&#10;aq/FCIGycd0o1qwcpF2b+PlptL0MDHH9Rvn+Ax2FrPyV+MX9O/gd7elnNfn4Kr0Mf+4axV8+eBc/&#10;2r0df03lY8YKfK/CiBsr6vF2fRPe6VmOP/7pD/j9936APz19F9/861/46Y07uCVLwK1YGc76BKFI&#10;mMk/Nw4nhstxZVULHu4cxatjNL/DG/EuIf1s60rcp4ndmewXjU+A34XBRpztr8fJnhqc6KnCse5K&#10;7GeDcJZwvElYXmQEFozwylgbbrOhe7RtAs92TeHZzlW4u3VcNL4r6wawpd5I8LbgCk3wJpe7uWYJ&#10;rgrHBpe34/yyVpwYa8KK7nQaIGHUk4TBlnhG3kyMLMnEupXFWD2eh7EhDX8/LR/TYO0qAyZpg8N9&#10;agItgbaXIl4T20MYLuvl9mxPxGAb4UfQ9TZFE36RGGiJwZK2WMJPgaGOWPQ3x2CAy/c3yrGkKQ7L&#10;CMuJPg0maIwrOrVY3qXGZL8Wm8fzMT1iwvRyE7ZPV2Eno+8+gu/Ajm4cJMT2baH1MQLvIgD3Em67&#10;hDPRhOKm6QZaYR3rQ714/FA4jig8tm1TC6ZX1zBet4gnUw4yKu/dxWi9ic9tZl1jrN6/u5txmens&#10;3Grcv70L778tjEt4Du++OksInhaj79u0P2HA2Hf494vH33W0fvvFWcbj83jx9DyeMgoLXWo+eP8m&#10;Htzch6N7l+PcyS345S9+KELwSwF8X30hAvCbb4SrS77A519/RkMUutJ8g39/9jf85kcf4udP7uBn&#10;D67iE8EEH17Dx3cv48d3rhCAF/HBleO0/RP44Y2z+OjGedEaf3TzPB4c2oH9qwZRWUmpao5AbaMC&#10;CbEO8PWfSxmxRkqiJwKl5jCWMGUZJIiJcYOPjyWB54NghTNc/BfSCOdAnWCFl/Wu+Em5I1piZiE0&#10;xRw+oYthsXgObKxnw8FhNo3TEb5+9mIXnJgwJwz35jI9uuLNWTRBh5mw95gNM8tZmBEf5YraYg12&#10;rOnG7vUDWE149LHCLR9iJWWcEYxHGOV5/Yo6VBdrCa101JSko6FSGNEkC+2tBairYTTrKUMdAaTL&#10;UKG4PBcDg+0EYBatqJw/nnB51nIc2jOFsaXcAdjCr53oRX9HNfKykxDg6wJHB2s4OlqR3MJ8Et91&#10;gbEwmy2O0qKI9oRS5oMkRQB0iaHIJHCFIeuzaUkFwsxzylDkpceikZG6m+uTS2ga9HE01GgxXleW&#10;6VCcr2GULRQvzRMGSuhty0c9b2sIyWreCpfBLaPR7Ns9yR2zj/frEBLsgVmzXsfc+TMxk7q8cIEw&#10;F8ZMzJ09A2bz3iTYHGFgZI/juhXQTIX5VYTZ7hLipPD3dYSScTifETbPmAKtRkb4RkCrjYXJmCp2&#10;wZnNuO3mZIe+7jo2EtP87GkcPLAOO7aNs3J3YYoQWNZdxspfjOtjffhrSz9+MrYEHy4dw+eHL+P2&#10;1AR+XN+OLw3lQGEdkFuDl5HxuBseg6dRGlwfX4uPnj/Bj6en8dueFvz18BH8/vd/wMkORtbwUJz3&#10;8UaTiy160sNpb8W4MFaHW9O9eHlgNd4+sBYvdq/BYwLrzlpaGqF2ZVk7Lg02ifA7wah+uL0cuwjs&#10;bbU5OEzoX1s/its7JnFhsg/bqnOwkr/T8nQZDrYV0hTrcI7lZD9f11eBQ/0VmObvspe/18mhWlxY&#10;3oJLK1pxlo3RSdrkBcJzw0AhxvrTsGIgCWO0t+nJKrGD8tREMZYPsmHr1PA2BSuH0wm9JBpeMvep&#10;eMJOw9foMLE0V7xUcA8b8+NH1mHNWBntLpmPC3Mx0/xbZVjer+Z7qwhBOeEXzccUtMBEDDE+L21W&#10;YqxThdUDWkz1En4diRjr4mcyeq/sTsQkLXGsLQGr+lP4eBIfT8VKmub0qBEbCcjNE4XYvamWUboL&#10;B2iLgvEJx/4EEApdb4STKwL4trIIxxM30yzXrirDxBgj+epq7N1BkNIe9xGoOxjLdwkxelsbX9Mo&#10;dr25dH4d7tzaSeidwPuvLojdY95+fpK3J/Dey7N48eQ03nl5DhdOrcdtys0rxuDnD88wMp/n45fw&#10;6P5RvHh2Cjev7cLhfZP4/ocPRQh+K3SiJvy+pQ3+hzH4P4IVCkXoYC3YIGH42T//iN9/9C5+8fQO&#10;fvviHn759C4+eXgbP394kxGZUZlFiMg/vHUB3ycIv3/1FD66cgrfu3oSxzYuw9L2XJQZWSdi3WEI&#10;t0Sn0oGp0QVODrMQo3RGemEw9NkRiJF7QBLtiIAIJiiZDdz95yGONtgUswBDciso7M3gJV2EULUT&#10;XGiMbk7zEOBjgagIN/h62xKG82FtPZfJzxGjwya4edhgoe1sLLB+E2/MpAGuX9ODbazwGybbMDJY&#10;SyPKFyNZvkEtDtGuEUYzUYWjp8GAyvx4RpBcrFhWK3bHyEqLR3N9PiNIE5oZ04QTD8JgCRmZiYyC&#10;RozTAvbvGcfo0hoM9goxswcruGMLZ3NbGotQx6jYTQjaOyz+TknnzCJs3sKM12aIZcHc1+HpsgCh&#10;QXaIkDgiPsabX96d991gyEpiS2IUR56JCvVEW002Vi5tREFeongSRBhZOitLCaVKylgtE49RJmsV&#10;NFM9BvrrMMAYr02MhD4zHtk5KqgI0c42VsyD67BqpTA1aD3SUuPE9RDORs+bP0sEoABEYVRoa7Y2&#10;5oveFGe8s1j8Brw8rLnR/Qi6cIQEslXztoEk2BURkb6M9hLYWMyBCyO0MCdxhnC4IFXJ5YOgTYrH&#10;+FgPjhzYjHVrhhmvK7i9GtnSb8HG6SGsWt6Adw6twTcNnfhbXz/ePbYTn7z4AM8ePcPdmlb8J6ce&#10;n2XW4qG+BLezinG5bRmeZVXiYvsY+qra8er6bfxoahI/UkThV2s2gvsx3tm2G48SEnA/jZZka4UW&#10;dQD2d+Tj9NJygqgOj7aP4eneNXiyYxUeMJ7eJgCvCQAcbce5oSYc5++3v60EmxnVp8szsLuzBOdp&#10;1Nc3Lcf1zStwgyC8tKIXxwnFzWV6rDGqsbE4BeuLkzGZk4BJYyKmClPEsqVKj90tRhxhA3qCDe6x&#10;3goCsQ5bmT6qCuJQU6VEdbkMrS06nDq/E2vWdaO3I42/tQGjhOPq8VyWbJphMlYMEVKE5UiPChND&#10;aZgaNhJ8U7h57xQuXd7HRrcS4wOpWLU0HWO9ieJyS/8bg3saI2iICowwMo/1p7KCqrG8k+vLv6e4&#10;7IqOBKyk/Y3RHkfa4zHaGocVvB1nWdosx1ATo3VDLLqro7GkOQEjHYQwDXRyqR5TowZsWVOGnbS5&#10;/UK/QiH2bv+uK40QjYXLFjfTCrdtaMTEsly01kXTao3YSeAJ3W8EYArg3EMgClAUutoInbSFmHzk&#10;wBAunFmF65c34dHd/Yy7Jwi3M3j3JYFI4xNuh3rysXtDN957IYyJeI7xmObI8uIRIfmU9vj8LB7d&#10;OYhDu4bx9qNzROB3YxWK0CPwhEEY/vMf4erjb/mU+JcIwq9ph3/55U/x65eP8dun9/GrZ/fxc4Lw&#10;509u4xOC8Re0xE8eEoYPr+Andy8SiJfxo1sCDE/jyfG9OL1pgmZdzd/fgKu92eisVKLMpGRdDUZi&#10;ui9Co53hajcHXs4L4eIyk8lrIYIDrZCqkSA+Wphd0gz+nhaMtTZIN4QjOtqFwmQHL1crLKKovMV6&#10;O3fuG7BxnAdfiRnregBTmg4WNrOY6mZStihaRw5P8kfox/pV7ajnDm3KFy410yAvN0UcUVmwmUAf&#10;N0QEuaKUO+4mAnPdZBPa6vJRnKtDA1v6NG0kggNcYG25ECHSQHH+4BXjHfxxVmFpfyl34HRaYh7a&#10;W0oxyYrU31dLc6xAfW0hWppKkaiNEyGzcN5szJ77vwC4eBHjpttCSP2sEPJGDAAAAP/0SURBVBpg&#10;h8hgZ4QHOItXSbTUl6Cf5jTEOLZ0oBZbGaly0uUEn9DXzgfx8hDECgMtxAQgmwaWoIpCnCJS7JQt&#10;dJXRpcrFvogpKTIkJEgR5OcEYUKoo4fWY6i/kpWsBNpkGd586zXMJPSE4flnviV0y5mB2TOp0cKI&#10;2BazsGjB64zur8POZh483Kxpg75IT4lAENdXGKorhLC2oWqbL3hLHFBWqyWUlZHipYKDfY0YHm7D&#10;0iUN4hnlxtoCBHo6Ip0Ny7rpZdg+0oZ3L0zj06FufF3ShB9uX4EfHt/DneltfPLJz/D745fwq8oB&#10;XGsYwnhBG47tPoWDZ2/jxvk7OHzyJg6vO4ADmaX4+fWb+M3JG/j3Rx/je+88xya5Ek+Cw3GX22OP&#10;szNqZe7Y0aAnhPJxtLeAMbQTj2hyj7auwP2NI7hFAF6n1V2llZ4dbsbxgTrsYEO5tc6IPW3FOL2y&#10;A7e4bo8OrMf9/etxh3H3Gl93ilF2d2sJ1pXosTyX8MhRYrIoBZsa8rGu0oCVeRqsL9FiS40eexqN&#10;2N+cj0OdRdg/WIbWkniUF8hRVhTHJBHD3yoSre1GFJYwYZQoUFoeh5IKBSoYp6oqolFaHMH9KYGW&#10;r2BjHI2OFgWWDWRiarwI02vqMLWyiiBIRXejjLFXIcbcvha5GIUF+A20xtC0GW9phyM9yRgnvMba&#10;NQScEhOEngDAKZrlSi4jlEnhBIwAwG4lljFC99fLCEAFeupj0ct1WNKiwnCzCkMtCfybn8PPHSJU&#10;Jwb1WDdmxAZa7G5G233bW7F3GwG3qYmlhTE8jYksBOsnyrFnWydNsUW0RKFrzpYNzRC65mwjEAV4&#10;Cn0ihY7YB/f1sq7148TREZw9NUmj24onD47QAi/i0rntKMqOwfY17aIlioO7PhWGTBOOH54n/L67&#10;/+zhcTy7uw/7p5pwfv8qfPHlP0UICsD7//77jwBA4bH/Pvwt///zr7/Db957jt8/f4Tfv3iEXz9/&#10;QCOkFRKIv3hyC798cpO3N/CLxzcJw6v46X0BiFfx8Z3LjMnn8MMrx/D9C/sZnY/h3cvH8OjkTpze&#10;NonBmhIUymWQOdtBQoFIItwUYY6sV15YXafEgfIQDGY6IydHCmNFFHIKYhEW6oTZrKdvkidC97k3&#10;3+StUH9tZ0LrswAfspHcVxaHWL6Xt4clZqyeIED6CZOuEu44hdyhcpFDYOjSVeIJBRNhFiH1Fset&#10;G+iqxTAjTF9nIXIzhEl80pCujSIMZorH7NwcHVBUmItdrADLR6qRo4uAktYmTEzU3loOU44wWGkW&#10;Rkc70dFRhcbGYtTW5KOuoRie7nYwW0g1Fa4A+S8AhTgszIkQ5GsJKa1KqwxnbM1h3KnFCCvhCNdl&#10;cryVsaET48ONMKTF0hZd4elmxVjtKp5IsbaZLw7gIAzkEEHjMmSnIjlFgbAwP8ijghFDUwyjQUaE&#10;eqGFUF871YtOxrKKYsbmogxERUuRSaNtpfHEx4WzomWjgaBKIlCFs0jz5ryO+XNew/y5grG+Bmen&#10;xYiNEyZeX4xcQzwiIzzh62Urtkq2Vgvg5m6L5KQYvocJjWwUyor1Ytcdb3cHbqsw6JPVGBzowenV&#10;K/DJkqX4ZKAdvx1rx5/X7cRfHl3Dp4fH8ek7b4v739/f+QAP4g24vv8MLt9/B0evPMalhy9x/eE7&#10;OHX/XTx++EMclWXhSWsP/vG7P+JfjDZnentx2dYbP/APxW1+n8PubuigXa8rVWFPsx77W7NwtI82&#10;OT2I+5vGcGf9sHhi4sYqAnBFNy6MtuEkgb2vvZQtdxHa1TTn9DicWtGHp/vW49WpHXjnzG68OrkD&#10;93ZPiXH4EBup7V1V2NPHqL+kHrsH67ChyYRxI20wR4H1pVpsq9BhX2MODvQWYmVLKtrraGatGiaO&#10;BPS0qQiuOLRUx6CxKgatDQnoaEtGc0si4RfDbRiB0pIYpg4FahqSUUaTMJmiUJQvPCdDaWkChmn0&#10;k6s60N2Whp4mApAQHGR8/e5sMaHIMtarxrrltLVVBPSwnjE3CRPdGhF2AgBX9WgwIcRrQm+C9ijc&#10;ruylbfapMcrnl9L8+pviMdSmJviUfD4FS1vVGOBjPXUy9BGSwrHFQcJ3kJ8vnI0W4vja5XnYMlWB&#10;fQTb+hWlGO5Nxba19diz+buTKeLAFgTfLuF6Z+Fs8fpG8bihcPzwu6tVWpm0OsVYLIDw+JEhnD62&#10;HFcvbERDZTJaq9Pw8OZ3I2YLV6MII9EI88wIUwEIsVkciEEYnOHRMby8MY0dfXrcOLEG//hU6ED9&#10;v6D3fyrf0AwFR/z887/jDx99INrgbwQIikb4gBH5LmF4mwD8rnzy+AbjMWPy/Zv4+M41/Oj2RfG4&#10;4Ud3aYfCGeWb58QeAz/h/Z/duoIPzx7Bzd3TuNhH6y3XopXwMhaEYZnRF1cNzjif7YisJKZCtTMs&#10;nN6Cu/Mi2FrOxpvkhwC/t2a+jpmzX8Nrr72ONTIXfE9ji2NVCRQkbxqlPWZ0tuSjqjQNVeWZqCgx&#10;oJgV0kBQCZeq6XQq5OrVaKgyIC8nEZWlWeJw7qNLG2h+udy4uahjBMrLYhSuMdIOl2Av41Nnczby&#10;2eoIs78porxRWpSKHEZqHU1PrYxAdbVJHCWmnK9vaCjC0NJWQrUWjnbm4iAIM4TCL7DIjOrqbUez&#10;MuN70Jj667GE0BsfrsfoQI3YgTgzXYEsfQKSE6NgyFRzHTN4Pxx29sLUjLMwm/T39XOn/UXD09OZ&#10;JhiNjKxkFBUbEfb/UPYWgFGdC9cudSjuHkiAuLu7u7u7u7t7AkGCu7sWd3d3q+Ja2kL1rLvePdDT&#10;c77v/++9077sPTN7JMnMs5/1qpYSTW0cRhCSakpjkJYQxOdPpD2EIyLIhVHVGhGiX2J2tBSr/bxt&#10;aRmBhFcQjA2Upen6v+DZpj8jcT+WL8Xkrfyl9+0vGnMmEvx8PH92O8ZrW0s9WvIEaXW70BAPJMUH&#10;SHP8eTMKpyRFIj0pBqkxAThxfBu+OXsaP9R3AUlleBGSiocHtovwgb/evMKrlfPx540beP30Cc5H&#10;puEXc08sdAnCok17cPXBM1x68AhHL93DkSsPcOTyA+zoXIodCoaMu95YHxqD/QZWuKyojQsKatik&#10;NBHzRw5HOz8I1T66NDonzEtxxbxUT6yrSKT5VWBXRxlLKXa1FWN7Yz4jci7WV2dgBX9PohGjzMcG&#10;STTaQgcrzI4KwNwofyyOC8GKhHCsT4nB5twUbK3Ow8amYmxuLce2tnJsai3F7IJoVHobo9ZdH52M&#10;PbPj3LCc8Juc54VimlRVvhPqRRSlfZXTtMozCCrJ3ExRy0haX+GOSsKoLM8GubSrbAKmKMsGDdX+&#10;aKqNQGVxEIpzPJCb5YzCPF+UFYWjpjIe1WWh0oI/JRmWyE3i4xL43lMNUZJpLNULVuZaSSCsL7CV&#10;Iq+wP8kA+R4EAFtLGIcLrBlvbVDHbV0+ozGNsIHH1/O9lBGowvYE5Cr5nkvSzVCQYoKCJLO/QViQ&#10;ZIK8BMbuZBMUpfJ9MzqXptugKscZbdWB6GgMwuzJSVg4LRsLp2dj/vQczKT9if6HsyUDzJRgKExQ&#10;dNSeTXucNS1VGi64eF4BVhKCKxaXMC7no6bYFysXluLY4UXYtX02Lp7dJMVkMV2XGJMsxi2L6bxE&#10;XaBoODm0rQ1711bi1K7ZOHZgJf748y1BJ6sXFOW/AfjXX3/id0JQhGXRsfrFg7t4cOkUHp09gYdn&#10;ThCCR/ADy/cnhBUSiCdphqcO4btj3D/K/SN78c3R3bh3eAfuHtyO2we34faBLbixaz2u7FgjjSC6&#10;umsDbmwjoFfPw+aFzWitjqdoGSLEdBCyHYZTRsZCx3i0tEKlwuiekBvRC1+QH1/QAvszuX3BxNbn&#10;i09h0ucTeA/7ApE8WfqE2yM60Rs9hOmEBomV31wQGe6N6Bg/qXh52UNLYyKCfO0RFeYIfy8bAscS&#10;vjzbhwQ68wsbihbaQGVhOM0wCM01jHCxrnC1VUaQtxF8XAxhbazM2DoWPm7GtCE7WFvqSmN9I2iB&#10;WYzAGYy/cbEBUqfk7IxomBlrS3WBPT76SAZB7vckvcVIjOrKbFokz440iGZGq7LSNAQHucPe3hxm&#10;FnrSCBWxKJKjvQGPi+T96TAx1MLggV9CRXkc7HicGO1hYKRFA7RBeGQQfH2dMXr0AHxJgxs5rC9i&#10;wr14EvAg0G2l/eBgd7gwKosJGoTFiYWXIsJckJYcBG11OciJx/b8BJ/yvfbr+zmGDe1FKH5Gc+0L&#10;VydjFGRFIDcjlCC0ham+Ek80PjQWf5Qy+mYmR9BkonkyyUY1o2VCVAi2rp6Lh+f34/sp8/A0vgRv&#10;KrrwbDnPhCeu4Idbd3H38EF8c+sGrhw4iJ1lVbjuGIhffMOw3dIF1UWdOHLtBxy/ch+nrj3AgXP3&#10;sffCfWw+cBlLTXxwfrw6Do9RxfFxyjg/SRvnub9rvBK+MtHHLPlRKLZSRFeENWbE2qGbZVaSOzbz&#10;7ysmOdjRUogdzYXY1lAgtdBuqMnEKlrc8uIErKpIx9r6QqzMTsOC6DBUWhuhgmbZRMtuszdDrY46&#10;z7xGaDUzRqO5MeqtTdFNi54c7YFiJy3UeBhgWoQjlmT5YWahL81JNEjYor3SF60VPqgrdkY1DayC&#10;UbQ8x5rwYrQsd0dpkRMKeVtuOmFCKOYRJAJq7QTgwq5srJpTha6GWLRUBKCrPoq3R9DuYtFRH4NC&#10;mqMAX2asPrLi9RmBjQguM76GOV/bgmZG4yPsGvNsGYMtUEew1ec7EnyOkvHV51sSdgJ+tqjh+2ko&#10;dERtvg1q82h/uTS8bBNU8PlqchiFswhtlnLCWbRiFxJ+RQRfqYjios6Q13MJw1zabV6CMYrTRL2k&#10;G+qLvNDMCN/VFI7ZXUmY351JuSD0pqVJMJw3M0+qR1w4JxeL5goYpqC7K4X3pfJ2WX3horkFaK0J&#10;wuQGnpAYl1cvqsSBXaLRZJ009liY4KY1/NwcXILTotP0mY04vlNM4DqfcXkz9qybgnOMx+JC9hF4&#10;/5xSQXaR1QwKGMqu//HXOzz95gYenTuJp+dP4/H5k3h87jiBeAyPzhzFw7NHpX1hiQ9ZHpw6goeM&#10;zA8IRWGM3wtjPLoX3x5mXD60C7f3b8bNPWtxeQcjPePxVdG6zO3hZTMxsy4TOYnOsDQbDfmRH0Nl&#10;ZG+Ya42ElQ7TooUK3GzFOkf8Lkfawc9TF4Y68lAUC3KF6iOfJ0JHJx308PO2kuzJwkybQHBEWIQ3&#10;jE21oKY2Hu4uYpJQMa7XH+6OxrS+IFSWpUitqb5ejBvR7vBzM+J9eogJc5emfRdLQBrrjoe9pbq0&#10;72ilDuUJA6CvO0FqBdXUngQ7B1PkM07nZMYgPy8RMfFB0jKaNYSbpuZE6ioBKGIwAfh5z88QnxQu&#10;zSojVngrLYxHNi00Oy8BoYSUq7uN1PAihrnZWunzZzGRbC2X1hYS7AFHOxMoK42CmZkObAlBU3N9&#10;yQajokOl5x1FiPVjhB8+pDdCA10Z9e0QEeyC0ABnxvNQGrE3bdhKWujd3cUczvwZrSzUGZ9FPSOj&#10;7rjhUn1DvwEyAA6lfg8e1BOGegpwtdch+MbDzGACslODMK2zWFor2MFaj/cZobkhD+WMhzqK8jyR&#10;lOK7u/dxdt1aPFuwHr+duYdffxWtbsD1q9dwMrkQD30SsDYpjYBKxunZi3Gxax6WBERja0gSppa2&#10;YPfJWzh8leA7dRMHz9/Hhn3nsfHYDdpWK9YNksNNBR0cH6WEo3LKODlKEQfGK2OFsgIWDh6Mah0F&#10;VPnqSxCcGmGFySzz+HffzPi9mYDeXJ9H++O2LhsbazMIwTRsa8zBV20F2EQ4birIwsHSUmzOysS0&#10;8CAs5s81l3+rqfFe6Ih0RqmzAQostRGvPB4h8kORaDgelZ566AiyxPxUH8wtoLnlEeR5jgSfN9qr&#10;fNEmGjqKHGkx9jRBApB2lpNuyr+LAdK4TRV1fYRfuWjMYFStzLUjzMyQz6hZW+gqM0hGUxFzC2mP&#10;VbxeU+aKEoKqlDAtF1GVjynKNJMss4aRtiZPNHTQMLltzKVR8tg6AnFKXSCaS9wIQx5HUNbw8fV5&#10;DoSe6DNoi1raYA3vq8oTEDUmvAhMmmEFX7uSkKwmQGsL3GiQBHuRLxrz3aXXqOb7q+DrCDiK+FyT&#10;78z3TsBn2PK6pVR/WJJmTiN1wdTaYExvjWIkTseyecWEYpbUaXvRnBwsZwQWDSzzxFC87gzMZESe&#10;352HlqpAGq0bFk/PwNyOFKmf4r4dM2mBq3Hh/BZs2zwVO1i2rZ8s9SU8sW8WzhxahLMnNuDkgSVY&#10;v7AMb378QRaFibr/BuCHi8wGZXH417ev8fDSWTw7dxrPL57Cs4vH8fTCcTw5f4zbEywyKH4oAogP&#10;BRxFOU1jZHx+QBg+JBwfnNpPg9yDb0V3m8NfSY0pdxiT7+3ZjPuMzld2rsOOeR2YkRaCgkBTGKsN&#10;htq4vnAyU0C0vwGiggwRTeML8dRCsIdYTM2BScuKnx1uUxzQw8xYCbpaCtCk7dnYmsDIRIfxcZBU&#10;75WeGonUxAB+6IKkSJjM2JaeEkAjdJYG6GczvjZW08ZEo0ZmFM0ogPZkDQcrLdqOWGHOFW5OerSn&#10;IVCcNBwW5nrQN9SEsqqCVMcoGkJEXWBGTiyqK5KxdG4VYhjHRW6XTJCld7/e8AlghPZzQEF2LBpr&#10;shAa7IBAvp8EWqiXmLRADIWzN4aLk5m0AJIdAZiQGAQHB2Opo7SjozkMDdVhwp9NW1sZKioTEBrq&#10;j8LCDAnK/ft9IgHQhoYaEeoOH8ZqIz1FxnZH5BC0QSGuPFuYEKIa8PNx4MlCk/F5HM88qnBxNGB0&#10;7yv1Eez1hTDBjyEWjhf3OdtqwotffFszZZ4ktHnCcEFVaRzCAxx5srCSJjww01RCWkQ0fv7lJ/x8&#10;9x6uLlyN14y6v969gp/27iUEf8Vvb9/g54I6IDITOxPScPfqlfcfO2DlzG7sXroGW7cdwapNR3D6&#10;zmPsPnEdOwm+bQeuYMmGw5i9eAfalU2xY8ho7Bkqjz3DxuHASAUcHDIeW+TGYbHqRLSMHoxiB2W0&#10;B5qhI9iCxRztIRaYmx6ItYT22moBvmwCMAubGjOxrSUXuzqLsL2Dpb0YG0sysD4iEodScrE/vQAb&#10;M9OxJCkK83jSnJEUQAh6od7NDjVuNDxPc5S566GdrzEv0RXzCwJoWk4oz6RpEVzNZZ5SqWEMriA8&#10;aosdUE2YlNCqKgsJp2pvmQXSvGrKCIxyJ9SVimMIkmyetNOMUZhuSCt2oE3RGAm0hjJvNFb5o7bM&#10;B7U0q+oCV0LHhmC152OdpU7QFQKCOTQ60b1GmB0h18Ro28DnaSI8m4pdUcvbSwneinTG2xTCKVX0&#10;GzRBVbY577MkIFnyGZdFq7SIxnyPLWWM6zTAWkJwel0wuutiMLUyBu2l/Ln5+g2M8rWM27WEfxVh&#10;KGJ4JX+OyiyCmqCvoW1WZBKstNxa/iydtYGY05mAJTMysWJ2PpbTBJfMzMACgk9WMjGnKx1zp2aj&#10;oZQnkUI3xuk0LGFcXjo7DysWlmDz+lYcO7YUZ8+tQXdnJl8jECcOMw6LNUwOiVEm66X5Dfeua5Us&#10;8E8Rdf8ULb+/S30Ef/vtndRVRrQOf7hIEHy//9Ozh3h2+SxeXiIEL5/Ei8sChCdYaIYXTkkQ/O8i&#10;gyHLGdri35ZIEJ45JHW1ecDy/cl9NMTd+PrITtw7tAPfHtqJB8d348mpnbi1YzFmlmch0skalppy&#10;cLJTJHd6M5F9DD214YgOMIO3qybsTOQRn2CNfH8mTn09eYwZ1Rdjx4iJRTWhMEG2AFJcXAjiowOQ&#10;xZiamRYKJxtdBHpZEHCmiGMkTovxkNa3bW3IQVN9FiorUlFRmoiEaDeEB9ly68p4EghTE0VMUhwq&#10;TXsVGuoLTy9HuHnYSfsOtmaIjQtEAb88mekRKMuPlhoORIPKBwAOGNQffv6uSIrzRU1RHHJTGZkJ&#10;V09vGwSHejDK+sLD2w6mhJK25niYm6rDwc6QcV4MxbOGoZG6NH2/vr4qjA3UoaPNqKw6CbqMZp6e&#10;DrAiMMeO7sffQX8+Xl4ashbLiO7E5wgj+DIzI5GcHAxHMQZYYbDUCdpQXxGRIS4wMVCCr4cxVBWH&#10;4WMaa78+n2FA/89ogj2hpjwcni560vKYLlTxAC9jglAFxtpjYW+uIdX/5WeFYcvUKjxYNx03ZxdI&#10;k42+vH4Hvz58ijctTfhl7Rq8ePoEx+rb8Cq9Fi8T+eH1CcCupum4sf8krmzaga6cdBpFNmPBPlRG&#10;52HlxgM4fPlbbNh9jkA8jkVrD2Hj3vPoTK9B5Uc9sW7gSGztPxo7Cb89g8dj48ARmGeohtkTx6Ja&#10;bRTK3TTR5G2AFh9DtPoaodFbH3NSfbGqMl0a6iYi8FZG4p2dpdg9pQy7O8uljswbm3Kler+l9q7Y&#10;5h6IHX4h+MonCNt8uQ2LxZaIGCwNCJLqCafEuKI11BLdca6Yl0cjovmVEkai8aC+0AX1BI2AX1UO&#10;DYsGWC0MT0RMmmBDuRvKGX/zCIeibFpXmQsqeHtNCQFSZEOQ2fB42heh01DuKjV2tFT4ExAFmDst&#10;m1/2DLTVxvFYX8LGgccTUrRCAVpRf1dLIxRmJsVeFlG/1yr6Gpa6SN1aylIskR2lh9JkwjiDxseI&#10;XFtgJXWWbuH7bOFWaikuYim2Y5R3x7TaALQWe6GFr9lc6IX2Mi/e7yQd01zCx5TwMQKyhc4SMBv4&#10;PKJluY52KODXwOes589VL+onWRpopM3FTuis9MTslnAsmZ6MlXMysXIeYcjou5hmOJ8xedH0HIIy&#10;BfPFCJOuDMyfki41rsyakiaNYNm8vgmH98/H6aMr0NmYghWL63CM8BOjTE4QgNIchHvm4eDuRfjt&#10;j5/x7vdf8e7XN/jl7Y/46edXPGmz/PwGb395i19++QVv377Fm59e4/mb53j55im+J/ye0fheXjkt&#10;AfD5pZMSAJ/RCv83AErl/Ck8OfehnGY5wRgtwCiiMwsN8QHLd6cEDA/hu+P78DXt8PbRXbTE/QTh&#10;QVzfsQEL6suQFOoCU105uDopMdHpEoBG0JTvh0nj+yDESwnF4frooa0hh3FjB2H4sIEYPLgf5Bjp&#10;xLhYMcV8XGwIo2oySkpTYU+AhRNOHbUJjClB6KyO49k1kNHXHnG0trzMcMRHukmWExfhJI3YKC2M&#10;wrhxgzFwSC+48DmlOfpEK6yzJYKDfQiYABgba8Pbx5lGRyDkxKO4KBlmjKkfADh2/FjC0gudTZmM&#10;N77S4tix0V5S44SYoio7J47PZ4qRI/piwngxBc5gyLGI6bM8PG0YebUxSXks5CeMgLqGgjSf4aRJ&#10;clBRUmCRg5rKWGhojIeJqYY0gakHY7aXhzV/YS6IDHVDZXk6OtqKERXuQkNUh7WVeL82cHU2JkwV&#10;CFU5mBtPkFqE+/f9AoMGfo5BAz7B6OE9oUEwmuorwERvHHTEGMUJg2HHx8fxJLF8Xj2OLy7F6eoo&#10;PI0IleryHtW34w8RI3iW/eXefVzefwDn2xfgp2vfiPyBM0uXY5ajP67MWIYfrt7GxeXbMCurGDPc&#10;vXBJzxxLFPQwo3Mhdpy+j9W7zmD1xhOYs2wPps7biMl13ajsPwor+g/Ghv4jsKnfaGwZIoeNA0Zg&#10;xYhRmD54ENrHDkeu6XiUOaui2lULdR7aqHXTQA33ZyR4YmVlGjYyDgvo7Z9ajX1Ta7CXZdeUcgmA&#10;q4oSMS/QA9MMDTFLQxfzdAwxX98ESw0tscjcGgtCvDE3IxhTk9wwLcYes7MZc4u8CBDCjjCqLyYA&#10;CL+mUg9pGJooUqxNNUNxhgXjpR1yGQeTYnWRnmiE/Gx7tNaFoKncH83lwQRdEForfdBISIoyrTkY&#10;7TW+6KgJREtlINqqgghGXwLSDaWEbQGfK58ml5dujrw0U2Ql6CMjRp9Groc0Qi6XkCvJtEZxmgWK&#10;Ui2Qn2Aq1dOVZliiIoPROtWSMdUUjQSdAF8rTVXYX3WOGWoJxhphrIzodTTKJoKvtSgEnWUR3PeU&#10;onRdngAui4jOhG+JaMhJNOFjBPx4fzZjewafI9MU1Yzp9TmWtFNZo0sbDbNBwD7bQgLilBpvzGol&#10;DBmJl9EKF82gFXYXcEsgzhRQzMFCMVZ5ahamtyVLY5XXLK3AhtX12L19hrT63cZ1YgF+scLeUpwU&#10;S4Me3QCxINTVy/vpdGLdETGDzDua4Ftpuc4///yV5Q/8669/cfunVH797We8/uUFy3M8uHERPzDG&#10;vrx6lhZ4hkXYoIAht4TjC2GHFwnJi2cISgHL01K94X8WAcKTf5enBKIA5ePzBCON8aGIzwSirB/i&#10;QXxzbA++P74XT3n7/cO7sGNBN7qqsuBurgw9hYGw1pJDgLkilvupo5N//x7Gxir8Iiti9Kgh6N3n&#10;c+jRlDy9HeHl7Yy0jDgUFaWhjmf9kEBH6KqNRWqUE2a2ZmJmcwraq6Lh72HAyKuOMH8bhPpZS8Pm&#10;fBhxEuI8oaU5BgMH9YSKmrw0Z6BYs0MsXCQmMBVTaIUwhkZGBsLX11UCpJhyKiszRppD0NrGGIMH&#10;9SPADJCdFY0ZHRko4RdGrJcr6iy9hAHS0GIZyxMIwiGDeqHXpz2kLimaWhORxPhuyXg7bvxQDB3a&#10;m7G+PyZMHAV5+RGYSNvRZvScKD+cRjeScdwaTgSfoZ4q5Hic6NQcHiJg7otEPn9newkmtxbA0UYb&#10;Toz+WRmhsDRXgb4uwWk4jmU8BhJ+fb/sieFDv8TIYb0wblQfyDMaj+dWcVx/aNEIjXUVYGupiThC&#10;Ygft6aR3ALYlhOFQQTLu5ubgcH4WVq+cg+ULp2Pj5tWMSlVYnZmDo1vW4SjPagubarBl4TIpYoi1&#10;wsTqD89/fYt7G3bgjrE7rqqYYo5nNI6euU/ru4iuBRtR3TwXhZXTGIXakT9GEfN698eq/sOxovdQ&#10;rBswEhv7D8SiTz7D3FGj0D5sKIonDkWmhTzKbZRQ5qiCCjtllNsqoYTXhbmtrkrHV+2l2C8mK5he&#10;g33TqgjBSuzuKMWG2kwszIlCV6ALWvn3azTSQaO+OpqMtTDV217q6zcnJwjdaZ6YlemOjnw31BS4&#10;oJq2V8dta4UnYebOyOYkdRFpIsTKpMYDW5SkiTgouplYIj/JWCq1pe6Y2hyDaY1xmNuei4VdJZjR&#10;EoO6Ekfaoh1jruhm4oM2QrCZz13N+FjBiCvidEGGMbKSDKWSl2aC7CQjFKRY8XVskJNggsxYIwLQ&#10;EjmJpkiL1pXAmJ9kKoG4nOZZxPibSxhmxenSWm1od3boKKe9FnC/TBgdzZHRtrPCibcRXKLLDO2u&#10;tUwYHq2uwJpWR8jlE2wFYsgdXzvZHLmxBlKLdzHfTwWhXEXw1WSbcUsIcltDsIq4XZVlLllhI+FX&#10;zXhcxlhezjhel8vvZ0ssVs8rxvK5xZg3LQ9LxEzaM3IIwTwspQkLKC6YlovZUzIxi3YobHDlEmF/&#10;y3CURcw9eIoAFOXgngX49ruL/KQx3hJ6v//1ljb4VhoiJ6KwaAUWFxF/xUn6r3/9jt//JcYQ/4SX&#10;X98k7Ai/K2fxmNb3gMB6Rht8de0MrVAUEZHPEoTn35dzUnl+kY9heXbhzP8A4jMJmCJO/9MiBQxF&#10;bBaNKrKGlG+O7MG3R/fiIY3w22N7cWTlQjSkxiDCzggpbgbo9tVBlK8ietjYGdC4dDBs2AAoKcvD&#10;y8eRMLKBf4AHEpOjCKR4GmAio2AIbMy14GihzrNpND8oHihM9kRiuD1iwx2RkegjLfdoZaEMba1x&#10;jIuDoKE+gmalAkdHY9jYGkBXVxk29qaIjg8joKKRkZWEiEjR79BVmgMwKtyDVuiCmChPlJckoSCP&#10;kdjfiZEnDu2MLZUFPNbTBLpaSrDjD2JEeNs5GiE0whu21kYY3OdTjCV0HB1NUFyaIU2KqqI0FkMH&#10;fyHVy43mfcOH9ZFWuFNVHi91OBarwYXQ9PQNVaAgN0yayl4AVtQDJsf6S+OJK/lepjTnIYHRW19r&#10;jFS3p685GtZmSrDlmUUAUID3848+xpCBvSDHSD1+FG162JeYMGYA9DTG0QQnSiNqYiJ8saWyCnP9&#10;3fHNmi149eA7rF0/X5oefgaj94wQT0wpjMXZ88fw5MVzLG1rwrrAUOy18cSxxmnSh+3tTy/w4sRp&#10;/HRgL56f45n19WtcbJiCG+pmODlRA1M8QzBv0WaUlU9Gec0UFJa28iRRCr+xKphN8K0aNBor+w3H&#10;kp6EX58RWKxljDYldVTTiNuGDUaG2nCkmcgh32ICCs0VUGgxHgUmo5FnNBptIbZSneCODpkF7p9a&#10;QQiKfTEharEEwfn50ZjMz0NrqDOaQx3QFe+BmZlBmJsXgiUsM3N5XxEjKiNfPS2vrshFqvMTjR4C&#10;eg0ESUuVJ6OpAKCtZIciEgtQNpa4SHG4uZrHN/qjLN8SZbkmEjhntkehqYKPJ2QqCRfRuFDPeNtC&#10;O2qt9pKibmOFuO5KSNqgnDZVxmNEA0hZpmj9ZcwusGesFY0ahCcBWy8ieL54D9ZSg0VtoQNN0wOV&#10;2bb8/JsTgHp8j6ZoLrJFRyljaYUz2ssdJSNsKRCRWMRcEYdpbsVWBKOlZH0CXlW5ouuNLqFsJNUB&#10;1hU48LmspLrQnFhDFCQaopxwrhSNNOmybQWNUmzL0vhYlsp0wlGMQhEdsVPMUUIzLiaom0v8pC40&#10;y+eVYjkBt3RWLpbPyseK2QUEIW8Xs2p3pqKxMghN1SFSX8N1K+tpfAukGarFmGGxgNOBvYvx+Old&#10;Qu+dNEOMMECp/D1UTnSN+QcAZXPLSLNRP759mfA7h2dXz+MJDfARofVIwOoiQfi+XvD5pTMS9F5e&#10;Pv8f5b9h+KG8EMCkQQoACouUxWphhbKGlqcXjhGGokHlMO3zIL4+vgd3j+6Uhuo9OnUUx1YuwTqe&#10;vPPjvOHmpoke9oyPhiaaUvQ1NNSEN6Ojo5OlZGmBwZ60QbHouQ2CAp0Zcd3h7aDLKOpKehrAiV/+&#10;1BhnxPJLkRRNGwt1goXZJKirj4WB7gTCxRgmRhNhzehoaa4BdRU5mqAFwqODCNcIeHna09YmSauy&#10;5WWGorYsDjZWqrCwUENSgi8K86IQLtb/8DRAaqQ4o0fAwVqNcB0hLYRuYKAGV1dreHrZwcXJAg62&#10;htBnLHUk1AVQw0O9MXbUANrh55ggPxQjhvXGgP6f00q/hNyYwYyxZogUY5tpkLEJQQj0c4KDjT7c&#10;Xc3h4mgIe9paYow3CrJCUJoXjPQEd1gY8+cxU0aQjyXs+D4NdMbBwnQCzAwVpb5HYvjewH6foj+3&#10;Yn0QpXGDoas+Gq622nz/SVjUUI6VQWE4XN+I17dO4NcfX+LIzIW46uyP176J+MU/Dt8EROL7ug5c&#10;W7EC82fUYE5LHtZmx2JXZzve8iP29qef8GLBSjyNjsD3FdV4/uARrh88iUPGHjg2ThlFvcfB1z4U&#10;lQ0zUVTciqLCBiSn1yHJ2gPdn/XH2r5DsYUReN7H/bEhPBZb5yzAwtoGlJsYoqZvX5QPH4BY1SFI&#10;1x+LLKMxyDYcgRz9YcjRGoJszaFo4t91BePuttYibG8rZCQuxv6ucqnz9K62EqnFeFVFGhYXxGNe&#10;TjgW50RgXmEUlhVG40hMAJZnMAIW0/gKCCIBNYJOtPzWF7kSCDbScLTidCtkxzMSpomhalaoISzF&#10;eOCGcg801fqhoyUMVYRhXqoRCtP1UEQwiBbdhlIaFgFYQ3CVZllLEyEUZ9OuCDoRi1uqvdFcy4hc&#10;acPnsiUQxfHOBKsXWhilW8sD+D5oi3mMmEXOBK+AIh8r+gYK4yp1RmctjZJwFKDKJqQKkg0kAHaW&#10;OKCDpb3EHs2EXyuL6CwtYnFtnqUMgoW2jK6M0GLlM0boimwCPccdZRkujNrWqMizRS6tMy5AXeoe&#10;I6JxtehKQ7urJKRFEbdV8OcSRbJFwq+cUb2Ksb6h0INRPAwtJQlMaYWY11WKOV0FWDi1AMtnlGLh&#10;5EIsnlaMxdNpgt0iKuegLIe/14pALGR03rSuFccPL8fJI+sgVru7emE/fn77I9788gY//fQKv7z7&#10;EW9/+wlv3/2Cdyy//Sai8J8yAPIiDPBP/EYD/BmPbl3Ci6sX8OL6RQmCojyl9T0jDJ9dOcX7WLj/&#10;kvYnoPfqygW8ElsBQcLupYDgB/BJ8CMoCVTJHKVCeIpofUkYoax+8bkohKKAoQDh96cP49tTh/Dt&#10;yQP4mkb4w6kDuH98H3avXoCmrBj08A5wgba+GuQnjIahkSY8CBPRtURXT03qNGxqoQszS12pXszH&#10;zQSJEbbIT3XGuBE9YaQzEeF+pvCnUgYymhYwGibEusPMRBFe7iYEkQbMTJWgpDiMABoMPe1JfG5b&#10;GpsvLPicCuMHQ4FgMjfTIFw8EB9mBRsCTt9wEuTGEly0KRNDZbjYq8LZUoWvYwRXO20oTxoNIyNd&#10;GDJaSYui09iUaHqurpYI8LGDm4MhfD3soKEqL0XSIQM/w6jhvTGGVjaSRWHCCL6n0QSmgTTsLyra&#10;h1Hci8B0k5bddHUxQEZKIIJ9LZES54rCLF8kRFghKdKGP7svvJ0N4MHjPPkz2jL+e7nqIS7SBeYG&#10;yuj12ccYOrAPI+9oeLkYIzqcJw6aY3pcAObkZuByZCpezViKdyf341FNHH68dAk3pnfjd984/Cs0&#10;A78nZ+F5SjauVpTjTn4G9rZnoCs7EBWJzmgqi8bsyTV49voJ/nz1I55t+Ao/n+TZ8odvcePa1ziz&#10;7iDm6HugwCkMbVOXY9rctUjPqkJOdhUKS9qQ5RePxtHK+MrdHyvGaaHr00GYHxmHttxCdOQUIt3W&#10;BuGD+6C0X19kjeyDaKWBSCHwUnUGIV1nMLK1hyFTewgK9Eeh1lEPXTyLLi9PwubKVGxtzMTmpiyp&#10;o/SG2nysq8zE8tIELCH05hdHYWlJPPb7e+N7M3t8FeeOCkKuOd+V1sW4S6sSwCnLtENekjkjqCnN&#10;ypgnPZ74og2QJer7Umk+efZoqw9GV1skaoo9kcnj6sp9MZ9Ws3JpDRbQcFrrQnmfC6TO0sVuqGQp&#10;oV0VZpgx+jpJcbij3oPgs2I8Joy4bax0xJT6aMxpy6cdVaG7I43W5yx1canKEdNmmaOSlic6O5fQ&#10;ulLC1JAapomUYE2+XxPkpRigtZTvrcgGrYy3bYzEYuSIVPKsUM/YKuJuvWghpv3V5fL5GFurs9wY&#10;bT0J1xBMqU3G5OpYnggCUSr6KSaacGvNE4E5o7mwPUKOtieBT1hiBk8MKSZSFxlRR1mYxEgeZ4ji&#10;ZNF67M7n9+H7DadVhvH5wwjdYMxvz8WC9mLM4gl14ZR8LJxGAM7MZ0xOx9TWGEzvSIKY3n/H1inS&#10;NP1nT+/G74Tdf15kPf/+EiNA3tf7feggLS5/EoBiDsHffqcB3riAp7S8J4zBojy7IgB4ToLgUwHB&#10;qwSYANrf8LuAlwTmy2sXpfLq/fbfhTAlREV5xfLyMg1RssAPAJTF4ifcf0LTlMp5FtHdhvFYssLT&#10;B/DDmSME5Ql8f2Q3evgFucPEQh+6BpqwZIwUs7mISGxuYcCIqQ0FgkJTRxG2tCtjfVVpFhhffuF7&#10;9/wU6rzP30UDKRG0RcIp0NNC6h7jTEt0oPEoThgE+XGMgASlaGwYO2ogJk4cAQsrXZiYaHB/OExp&#10;n540zOwUX8QEWxJC9khLC5JGSojRGbpaEwgYIyRGuiGLVhjkYw4DvYnS6I6x44ZJS3QKizUw0eJt&#10;42FKYNqaq8HRygDqqgoYMpTxdxzfx9iBfA+jCb9hLEOhOGkEAWaJGBpefn4c0lNDERvtDW/GeGO9&#10;cYy7bshI8ESghxZykxwQ7a+LEA815MTbITnKgXDXphkT8ozDdpaqsLVQgT1h6GxvADfao6eTHkry&#10;IlBaFAVrc0VEBFjgwuRavGupwIuN6/Drix/x25NHuLv7AO4GReGPtBw8y8nApbJkXG1swKGKAtyL&#10;y8K1lGJ86+aPe9FxOBsYhO0GRrjWMQ2vXr7C62ev8fzet/jm5n3Mbl2K7cduoqywBW2TF2LlhoPo&#10;7l6D6rrpSE4pQl5pM0JCkpHsGoBVs2ZjeV01plk7ImzASCQ6OSLI2gJqfb+E2ic9kDRmOCp6f4nU&#10;wV8iRK4XYhV7I02lHzI1BiFfdygy9UbBq+9nSB80GN1u9pgezwhFwC9M9cN8ljkZAejO8Mfs9CDM&#10;yQrCotxQbPZyxVk1Q/ygZ4lLId5oy2akFfAjZEQ/OdHIUEIDEn3zShl7yxgxq/LFxAY0P9pWMWPp&#10;5OZwzO9OQ12FC6pLPLBmWRMWzq3A6hXNmD+nAq0NUehsicXU9hiC0YnRzh2T26Ixa2oKweePKhFJ&#10;GYHbql0ZlW0Ym2l1ZTTBMgc0M9aKesJWHtdS7YcGgrOx0A11hYzTOQRPpilqs2lZhFIRDS3acxKc&#10;9fsj1ldFakypzbGm8dmgpdCCABSjRkRrsmi0YOwVFphriRrRyZrwqxIAzOI2W4wZFuOETQhrX5qn&#10;P+oLfZAZa8rPmDZPBEYUAyOkMg5nxhgiI1qPtilGjlggn+9BNMiUieF3tOTCBAIz2YKRWUzIoI/M&#10;aB3GaCPkxImO14Rlohnt1AeLO1Nof4zA3XlYRvgtmJkrTf66bF4eujsTMWtKCk8khdi5fRFevHws&#10;Qe3/z0VMoip6A16jfX198iAjsCz6PpaAJ6KwAKCsiH0BxReiiNgrioDcjYuSNb68QYN8v/+hPBeF&#10;x7y6SkAKYPI5RCwWDSnPpe1pQpDQleoGxVYWi4URfojKz/6x3yMwxB0OzlbS9PZaWspQURsPJeVx&#10;jMSjMGo0DU1xLJQ1Jkr96MRavk42evB2McQwfjnsGBHLeAaryPJEDL/ggZ7W0v2O1lpQHD8Imspj&#10;+OXXZByeCH0WNdWxGDXiS4JpLMGnwRirQ5ipwMZSn/E3EZWFYSjhWauYpaUuA0kx7nyeIXCy0pIZ&#10;ZmoAclL94epoRHMcjWHDBmHM2GHQIGB1DTSgo6sKI71J0uurThiF8XLD+DP0hbraGFiaqTPWGsGJ&#10;dujqbAJ7W114M8Zm0lpzs8KRkxlGWxMt2C6wZsz1JsAqckLh7yTO9pbwd1RCpKcmkkINCDPGZGdd&#10;ODvq8+dThYm+PGzMVSQIWppNgsLY3hg/ohd8acw5hHlMjB3WLyjEpcXlOJnig6OJkXh6/T4uzl+G&#10;y0U5eFWUjmsJYXgUF4+vnT3xyCMQz+388bZhLv56+ALPOubj64pSPMtKw794zEPfMFxNycHpzDzs&#10;TEvC9pXrCYHD6J63A0WlczBr8S7MXLIZndNXorR6GlIzSpGX2wB3n2jEuLhjuo8PFsXE4PiylSjw&#10;DcZARnf1j3vA4+NPYPfZF3D49HMEjxqK7AH9kdi/J8LF8KHxXyJ5Qn+EjuwNo88/glePT1EzbCQy&#10;NXXRPX0euvJr0JmSjK74WHT5OWEyT1Qz/GyxmCe39fr62DdGBZcm6uCutjFeOnhgfYwLCkXcFRMP&#10;MNZWSX3gHKWGCwEqUUpEyyhLJW9rqw/CzGlJBJsfihhtxaSoK5bUo6EqHE1VhBbBJabBqi2xQX05&#10;gVbliY7aQNRXuaOrPYj73oSfG7oafNBS6ULYOdKoHVFfypjK4xsZg8X9LWVOjI+OaC4Rs8Z4sbhL&#10;LdM1ebJJD0QUraB9FcQbIStCF9kx+rRUXQLSCh3FNMBiM7Qx6rbRCEXUFUPmRANIDQFYTfsTQ+NK&#10;M2xQSFOryBLwd5DqKgvTrRnnbZFNA06L1kdGLCHG14gN00U0P3MBnqq8ztdNsSEErZEVY4r8BDGE&#10;jjFf1P0xTlemMkJL/RONUZhoTEgaM8K7oYnxvoyGWMHSxBNOd0sEls7IJQQZjafnSg0kc6emYjbh&#10;N7MjHjO7snHzxkkJaDKvk10+WN7/2+Xbr6/h7I4VBAwhQ/N7TEMTwBPgeios8KoMgLJIzNu5Ffti&#10;+/x9ZP7vIh77zyLA+VyCH7cXRZHtv+TtIhpLZkjwysxQ9D/8d/l3l5wT6JGYEipNDqCmNgmKiuMx&#10;YeJoKNGkRvILMHzEIKhpTpJaUz08CItUMYA/QFrSUXQBCfSmbuf5Y97kdP5hGSEZGTOTAxEd5gzV&#10;icOgJD8EBlrjYGKgQOgYwNFRF+rqo6VRIV4e5ggLckZkqBgnbIswfytkJrkSfiEoL45ARrIvrIyV&#10;4OlojLQYVzgRLIlhDkiNEhOz0lCNVWFqpA4NNQWoa8pL8JPW7eXx/h4WkKdtKk4cCwMjJVgQUmZG&#10;ilBXGQEjxmtLC3VYmClL8/hFhjkiNcGLxsfXsFFnUYOTNZ/LQhkJITYIcNGEt70SQtzVEe2njeQQ&#10;fQRy38lW1GuqIiLUgVZqQQgqQEdtFFSVh0ivI4a+xcZ4EpY2WFuSiDM54TjqYY3XLj74ySMIX3vH&#10;4GlQAm4HeOEHXx/86OyPP90jAY8Y/OUbBbhF4FlkIV49fc4zKnA9qxrfOfjjgocLTthb4EFOAi7X&#10;l+GHvVvQGZeCRW3rMGfRfhQWdmH2vG1YtGYPaupn0W5b0Tp1ARLj8vg+o9EQHIrFEydgu7EZdja1&#10;opjAkvvkEwR80ROJn/WCEvf7E4ZyvT5H9IQxSO/bG4n9eiGg92ew+fxjaPfoAVuWxM/7IH7oYOgP&#10;GILSui4sXrkXM+ZtxcZFX2G6hTWWGmpgvbomVowah60Dx+LQyEk4PUEdNzQM8aOJE46EeaKYlldP&#10;66oscqb12aCc5lcixvsKM2J8FLM6i+hans94WRdA63NmFDZHOWEpKu5Lc11QmmeLinxr1BI6jRV2&#10;aK11p8UkYOn8cqxdUodu7rc1uNPqbNBR44GpjQFopxk2iQ7Uoj6uzI4AJGD5PtrKvKTSXOpMG3Ng&#10;fPTie/LhZzuYJ0PaYJGsMURMm1XI+CkaSkTMLuL7qC0W/fsc0FFGEPI5O2mgov5PdFHpFA06fD5R&#10;P1lHqyxOc0d+vBcKEv1Qmx9Kw+RtqTYEnBWiQzSREKFJADL+0+ASxSQP4WYIDzRCcrQ50uPMkB5j&#10;htRwWmG0oQQ/UV9anMzfC01PgK6Y8Vk0hFRm8meuDkJTMX8GglW0ENfnOGJORyrmdIoYnIMl3bnS&#10;JAxzJ6dian0sIZiFo4fXEXy/iaBL6Mm6Ngv4ifLPuPvPy4fbXj9/jOM719D+duAxzUs0fjy5TCt7&#10;D0ABuH+C7Ok1WiGL2IrywfAk8NEAhQW+vnkZr1jEvijifgmY0vY9ELl9KkAqWp2FbRKAT6VITOi9&#10;N74PdYN/l/PH0COG8cXETBeaWkqMheOhrqEoLXgumRWNUMyi4slYHB3JOOhrTfMxhoudAe1PByE+&#10;dgj24pkw3pFnNHdE8Kzv48Io7G0Bb1djjBzyCbRUGHP1x8OV0PLzMiMcxOBlXfgwatrSmlL5IcjO&#10;DEZ6shey03xRUR7N+OuKIF8rQmUiX8MM8SHmCPfUR6SPMZzM5ZESZcdo4Ib4CCdk88Pp7WUJO1sD&#10;BPk5END+iAxxIozk+PyMrcHOMCPsNFVHQF15GCYxluvqjicAlWBpqkg75XFWqny/+rAxY5y2VIEL&#10;Y625vhySI0SXCDtGEivkJVoi0lcJCUG6iPQ3hJ+7McYM7w1DnfHwdTfi442koW+2VmowY+QV45/d&#10;CP0cO2P8GJeBX71D8ZtHMP7lG4m//CPwR2Ihns5YjtfehJ5fNP7lFYbXEVl43rUAT8sm401OI15X&#10;zsDNczdw/vx14Jff8dOcNXhi5Y8Xhra4r2+D220zcOOr7TgydT42fHUOeWWzEBmYgdSUKsxfuh3t&#10;3StR1TATtc3dCAmIQ4C9FzY3d2CjlT1Wa6pjqr8H0o11oE+gBX/aCw4ffY7PPyf8aHiRn3yO9E97&#10;IqF/b8T17YXUfn0R+slnCPzsM2QPH4oGe3u4Dx2BIHs/5JZ2on36CrRPW4p0jzA0q6pjsaIqZssr&#10;YNmwMVg/dAz2j52Es/JquKSsjdemTjjM5JEj+tHl2BNqZsgXHYuzaURieFihPQ3QDmIiBLHuhxip&#10;0VDmgrpiMSzOFtXcirkAyxmdq2ld9eXWUqRtKLdhTA7E4rkFWDa/DFPa4jB7Whpmd0WjqdISLVXC&#10;9EShKfI12ip9MLM9HJ31vpgsGjYIRdG40UADFMAq5+cxJdwdCeFijsBoTG5IIWSjMLU1QTI2Mfa4&#10;hjG9mECeNz0PczsSUZ9vhoXTYrBiTjEmVwUQoraErSst0gUNtF2pX2O6DaHlTLCKxg9XVOe78j15&#10;oYjPmcXIm5lgiJRIbcQEayAmRI9yoItwpo6ECBMkRZkQggRhlBEjsAkBKCZy5QmDECwT/RaTCD/R&#10;EkwIFhGCpWlWvM2UxmqAlnJvNBV5YkZLOjatnoXVCxsxp52ReGoKuptjsGlZJ548EOuEiMYMUf4n&#10;6P7Z6CErf+JPMWmquO/Xdzi4ZRVundiBr0/txoOzh/FQ9NcTcVQ0ZjDiCnMT8Po3wGTgeyIiMcvj&#10;C6fx+Bwjs+gTyFgr1R/ymMdXZNun4jEswhZFdJZMkPui7lB6Ph4nNYy8L08JPgG6D+Yns0DRj/Ak&#10;HjEi9xCLGGlqK0NZdRLGyY9lGY1JSuOgr68BE2PZ+GBPRlt1tXGYNHGEtJLS6OH9YKIzCSnRnshL&#10;80dWoivigi0Q4WsBZ1stxMd6oL0pl3HSGaYG4+DpwsjopIOoEHuE0Yi83YwIKQfZELtgGxYrRIXZ&#10;IyLIgVboiIkKQzFicB+oK42EP8Hn6aCEuCAzxAabwVJvBHyd1OHDEhdih7K8UAQSkj7upnweewLQ&#10;i/vGMDek4RmqItjfjrZpAh3N0XwvCpikMBBKSkOhoToaCnID0PvLjxnJRyA5xhnejlrQVBwMIwLS&#10;hT+Hj6MGI74rEoL14e+sCiv90TBQHwx7iwmwMlWWZn+xMFVFEO3Vkz9TRKgTMvj7cHHVg6GuPDz0&#10;VXEzNhWIycS/whMIvij8yfj6u2cQfl66BRfPnsaVuCQ89QvH7ZgM/HTqsvRB+v23t/jx2TP8+uZX&#10;vHjzBgdXfoWv2hfj+dMX+PXsbfwQm4dXes74xsIHe9QtsFHPGgtSyjFzzi6eDDIRFJSO9qlLkVvY&#10;jK7uVcipbIevlhUKlfSwa8lCbG1qwoLYcHRFhyFjmBxcenwB7U8+xWiCsC+LH0GXw20uo3ASDTB+&#10;eH9UGashtc8XKBo4AN3mZlhaUABHNQ0kJOajtm0eaprmYMqMlQh3CkCRjTt25lSgo+9gzKMhbiQA&#10;945UwIlxKriirIUXpvbYypRQzGhZSXiItTtqC2hR+WLiA3vUMMrWldDACKKmCld0NTHiVrmhtdpD&#10;ur2GcCrOMJXW96gtsUVrjQva6zzRzLgqJkQVjxEtxk3lXuhqDMeUpgDGXjvGYlHfR+srsae5MabX&#10;BmBqUzBaq7wYfz0xTexXejAyiskQbGhOnoRGAEFM4BZ50aaieWwkXyeYELPk+xYNJKIlWAeFqaIz&#10;NI8vscb01hCsX14vTcLQUeNFuLmgUQAwXzT4iBlsZJZbmsW/SaopzdAdpTn8LNOCSzIspLHLotEn&#10;JUof4f7aCPbR5onNUIJgRKAuUmNMkBkj6veMUJBkjCLRGCKm2hJjoIURp9H+RNcYxuEyCY72KE1x&#10;QSvloqGQP3NLBrZsXY69+7ZiXlclFk8pwumDa3Hr9nkJcuLyv1neh8sH+InL71KjhwyWOzaswOmd&#10;K/HD1aMSAGXD2I7h8VkBIQKJMVVE4g8AlMr7KPyhPGWsfXKJsBPwu3SG8ZlF1CPS6EQRdYniNnHf&#10;k/On8YAQe3z+FF5cOIunfJw45gnN75FoDGH0fkLgiXrAB2cOS30FRRH1gwKwj/gaPQTg3NxtITd+&#10;JMYpyBGEEwhAUUenBX8vB2RmRMLIREWaNWXgwJ7oP7AXhhGAYjbopCgPxpMIFGQHICXWmZDQQ4CP&#10;KcpLY1GSG4rYICt4OWgg2M8EiTFOiImwQ1FeMJJ4bGyk2A+FvdUkWuJgyI/ui/69ZGOAxVxeY0cO&#10;gKbySIJTAxYGI2CgNghudkpIirBCmJcuPG1pWY6q8LCdBAczebgyknrQwGxMJsBMfxxMdRlJVccQ&#10;ZNo0UjPoEYB6GmOgqjQcY0b1Rp+ePdBPTG3f7xNG9PHSMBk/BxWEeBnCnSCUbNBciXHDkXbignGD&#10;v8SnfG8D+34KpYlDITdqAAb0pRH52yA3O4xba/h6M8ZnBCGnMBp5qcG4kJYGRKbjj4gE/CkaOmh5&#10;f3hH4JR3AJbU1KGGEKp2sUGrlQW2d86QPkgvH36Nn7Ztxat9R/Ho0VM8/uWF9EHbVNmFbodIHF++&#10;BT89eYUXCzfjjok/7mtY4KaiMa7kd2D52uMIDs6HgY4TnByDERNfSCvsQHxOLdInGqDjiwEoUlZF&#10;c3QUZleXoCs3DV1R4agNCMakPr0xaVA/uGmpotjVDkkKCjD9+GMEKE9ArKYSjHt+CteBvZEyvC/K&#10;hwxBfP+hcFVQQm55G2pb5qG5YzHmL9mGJsKwrGoadizYgKl9h2NJn8HYMGQ0dg0dh5NyKrilqo+v&#10;dUyxPMwWWfn8wmdaE3qiFdiBJxsCIc2EcLCQIChANqszDFMa/aQ6QXFbQym/yFXuhFUYYeYpTYkv&#10;RnzM6ohhvA3DLBrNyoVVmDktG1OaI7FwehKmNPhiSp0rOuscCVKaX40Tn4Mxt1jEX9Ey7CF1b2ni&#10;c3WKfUK4uZBxtcAazYzHTaV2jL60PdppJcFVmEL7SjIkrBg902WTquYmGEDMDD2l0oUQtGXspQTw&#10;/TWUiG4+NFjG/DqpP6MdSvjz5acQXGmyeQE7a/2QR3sTI15KM8WEqiYoIMxEN6C4UD3ERxogOdZE&#10;KpmMspmJjLm0RWneQYK4Kkv0LRR1lPxdZluhhtCrJvzK0yykPo2TqyMxtTab7ymLIE+QFgub3FqB&#10;ZQvm4Aoh8OrFU+kzJmvdlXVs/nD5J+zE5cP1f94uusTMm9GFDfPb8MPlvbh//gBuHt6Cuwe/wsOz&#10;R94DkAb4HlIf6v8k4P0XAIXdPWP8lUVimSE+uyriszDG99bIIovIF3msrOX49RUaIG3wMY99wvJY&#10;1D2ySNAU03MJ6NH6vjt9CN+fYTl7FN8Rzj1s7XRhY8MYpDcJxkbq3IqxsmOhT4DY2WjBwVYHI4cR&#10;GF9+inHjh9MQh0owtDDVRFZqKJpq09HZmoOmujRkxnsiiADxdFSDnbEcPK0IKXsBFT1EM8amJjgh&#10;Od4J0eE28HTVggeLoc4oRsme+JzQ+5iAEQCUHz8KWmp8D4SWnbkC9FT7Qnn0R9Ca0AvBHvqw0BoN&#10;M7URMNcYCnP1QTDXHkJz649xwz7FxDGfw0xvjAREbxdteLlowtpEHqZ68hIQh/T/FMOGfI6hAz6B&#10;wuj+UJowFMZawxHhoQYPK3n4u6giKtAAsWGWcLJUomlqM45YwUZPEX0YDeVG98QkeWGnA2CoPVwa&#10;XJ0SZ4+oUEaTJHtkpTmjKNYRl5MTgNgs/BFC+AXH4i+C74VbEM7lFuLYylWYpqWPq8a2uGzhhIua&#10;FrjeMkua+eXRqsX4NjYIP65ZIw0837uJEXfHEbz+Fbi57zSWhBehK6QAxw9ewKuz93EjqghnJprg&#10;K6dwLJ+6FnXNc+HsEAg1FTOUV89Addt8JGY1oFzHEst7D8W0Hr1RqKKC1uQ4tIb7YkZGFJZ3tqAk&#10;Igx5gZ6YEh+OxsQQ1MaGwlpeDqkutsi3M4JV/37oCPLHEnsTNA8eihhG5Hh1Y+RXdKGqcTamTF+F&#10;2YRyTft81E1ZiQVFLWj/oh+WfDkY6waOwJ7h43FaThXnxikTgCbYluiJYlHXVuJCAHkRRmLYGyMt&#10;4SMmPxDwa6+lwdH+JKOjDdaXOkFMdd9c6YoV80r5pStAY6UXbY+QKachEjptVT5YOr8SRw6vxqyu&#10;ZAlyLYRYR6UD2ioEQGmBBFpLOQ2xjMdX+tEOfWh9rtzndd4uRlbUipEZBJFsNmdDFgIr1Rw5iXpI&#10;jdJEerSeFEFzkgwINLFUhAXSY41oZ8aEmTFtzJwwYjwntOvFesWlfN9FLrzuKI1Xzk82RLGAPQGa&#10;m2iIHGkqLP7NeBKo4OMECAtogXkEYaGALI23LJexm0DLTDTm+xD9CAk5EcNzrAlXW9QTgGKNkgY+&#10;vjaD+zTrulx7VOfw91wYxHgeQojzb1sYg5kdtbh369+Taoiavv/N+f4Jug+Xf16/d/MWLbcMq2Y1&#10;4+vzu3Hv7C7cO7cP53esxI29G/ADgfPwNK3rnBjqJgOgiLX/BJ+A2ocirn+4T1x/IXV/uYwXVy9x&#10;e0mC4xNCT9QVSnWCNy/j9fVL+PEKgcjjn169SBCycPuUkVuC4TXC99o5Pp6x+foZPLx0lHH7NG87&#10;jx6mxhOg9369DTM9ORgSLioTBsPYYBKsCQAdzbEYNqgnIkI8kJYUBgPersN4FxrihJREf2lAf0NN&#10;GtpbcjC1oxBFtEF/F3XEBhojI9wKMf4mjJaMop7aKMjwQmK0HewsFaGhMgTKE/oSrp/js88Jv/fz&#10;/33ySQ+MkxuC8XKDYWuhiSAPPVjpDIWD0RjY6A+DyuiPIT/oI4wf8BEmDfkCRioDYarRHyYaQ2Bj&#10;PI6WqAxvB3XYct/BfDwBKrvNRHsEFMf2lSZLnDiuH5TkB0qmGOJnBDuzMbA3GcHHj4CjxVi4Wo1G&#10;cpgxInwMCFIlpMVYI8BRBTqTvoCZTn84W43lz8OfyUsZsSH8QsSaITnaEAmROnBxkUO9rQYQSgCG&#10;JOId4fcTo+/rwDictbDHgcQ07C8sx0NrN8DJG7/aeuJ1fjUOVbTh5u4j+P3hE/x86Qr+9YsY7AYc&#10;qW3CHkN3nChuxg93vsHPvO364fOYnV6PmYXTcGbnedyetQrb7SIxI7YO3kFpMDNxRVZWNbbsPIN5&#10;i7eisGEWSqy9sW2IHLYMGYuZugZ8bD46zMywSFsPCxLi0FWSj7bsBFTra6BDSx0daVFIszSDh9JE&#10;BAwehLg+AzEvIx1nli3HjoompPQciAItPdQ0zkRd20K0di7DTBrg9DnrUVYyBcVGDmjv8Rnm9RqA&#10;TYNHSwDcx9c/NUEV3+mY4WiUp9SoIbrBCEupL6SVlblLEGuh4Qn4ddb7cOtJuImJQj3RXu3NfRc0&#10;VTpLq8KtXdGIxfPyMFdM9TQ1iXHWj3HXTTI60bdNjAypzKcV5ZvT3IxpcTQvwiyH9tZY7otF04uw&#10;bkk7Vs+tx6IZZTSxGEwvdEN3sSMaCalygiQ72QRJ0VpIj9eVImsuwVVAUIlO1nmMn4WMm2U0sZJs&#10;ntzjLBEZaYakBGskRJkgI4lwo+XlEmKi8aYkk88pTcNlhXLRus39akZW0dlazEEoFZqwuF4tZoDh&#10;ccKKBeiyGYdzaYT5qTRQWl8JAVeT58R4S9sT5icskMc2iN+lAC/jeT3hV0kw12Y5oC7PF5WZvpjd&#10;WYRjBzbh1ctHePfnb3j54yu8fPkMb37+Eb+K1eDE6A7pVCwg9+8+f7IRH//ZALJ94xYUxsdgz6rp&#10;uH9uO+6e3YtvLh3EvfN7cGLrPGn94O9PHJTm/Ht0Wljg6b8B+AGCovwTgBIEBQBZpC4xhN5zUQi0&#10;l4SgsL8n4hgBM3H8DR5DEIo+g8+vE5qiEJ4vePyLK+J4glD0R+Tt4jHPrp3ha57Gw/PH+XgCcGDv&#10;HjDQGgULw7Ew0RwB5XEDMahfTwwZ0AdqiiMwgPdHhLhg/qw61JUnS4uU+3gaISLYGlPEQkolUSjO&#10;CUJ1cQRaaxKxaHaxVEk8syMJ05ui0Fjih2hfbYR5aBIYOoyiQzBm5BcYNOBjGtW/re9D+bL35xjA&#10;mP0JjVB+9FCebe3gaz8BnjYT4Gw2Gq4Wo2Gs2hs6Cj0h1+8jaMv3haf1eBY5eDlOIrAmwt2G8dWU&#10;8DMjBC3l4euiIjWkaCsOgKpCf+ioDYWmylC426vByUIOmhN7E2wjYUSjNBGwNR3J1xyP1EhrBHrq&#10;ITHcEvGB+vC2GYPYADWkROgiLdIYqeGmyIim2UabIiZIF7Gh+nB1UUQlwf1XcDz+FRSDd56BeFVT&#10;j2P19ThhaoUf7T1wV9cS7+x88YuVG16klwK//ok10+eiISgEh9avYSR5Jk16emH+UlxxCcEbwuQ7&#10;TXMc0nHE4bw6XD7FP+SbP3D0wFm0lU3DnBkbcP74HaxddxhTZq5FeGQe8ovasX3vBcxYtA0ts9by&#10;S1qPlRP1sWP4OCwYPQkLGM/nWdtijbwS5ns6YVZVIWbm52OypgZWGutidlo0nEaNhib/JlnDBkn1&#10;ebXGplhRVoBbBw8gQ0kbOZ/3Q3FKIdpnr0Vb10o0TluJzJx6BHgnIoNxd9pHn2PZgOFYO2AENvcb&#10;jkOjJuLMJHXcYwS+Guwl1YtV59ihNtsWTQVOjI8+mFzrIwGwRdgcodfZ4M3oyiJuL/diHA7BjI5I&#10;TG+LRPeUdExpTcTcLjHONRvdLdFoqw1AS7UbLc+RAA1GWx0/m4ViGUxGS9pSIcGTQ5vLol0VZruh&#10;vjKSoMzD1JYK1OTGY1ZZHDoLA1BX5I/CTGckMn6G+Cjzc6iPRV3xmNkcitZyD3Q3Mf0UudP2RGQX&#10;Md4ZFQUuKC5wRX6uCzJSLBFHS8zOsCMYzZmAtBEfoY/EKF2k8Pa0SC0khWhwq0cDNJAitRhrXJhC&#10;qyNcu+oiMLUmAe2V4fwdOyA91BgJgXpIECfcSH0aKcFW6MKTh5iXkNbHeN6c6yR1c2kUs1TnWqE+&#10;w4Jx2BbdjcnYvXkJ7ty6hN//kJ1YZXiTTbzx7t3P+OmnH/Hmx9d4/eMLvPrxOZ6/fEIovpKOFxAU&#10;x38Ix8+eP8O05maUxQXj9PbF+OH6Plw7uRVnDvJEvLUVG9eVYduaclw+uATfnNgtrRHy4JSYEPWE&#10;VLf3AXz/RwD+wwyf0vakRg8RdQkz2f77bjHiOOl4MeKEhfsvrhOcwhAFAC/ztuuX8Zw/9/ObLLe4&#10;z/teCBhelXXP6TFpzGDoqNCO5HpjaK+P0ZsGJqaj6t/7C6kPXnigPabxrJEQZY+YEP5xCkKp+z7w&#10;dFBFmI8RY+IE2hVjpMYgmKgPhK+TKjLj7NBRHYXpjbGY0RgHM4JFXfQLnDgMXxJ6n33WQ+pHKEZL&#10;WBsr0tJUGEcHSTD84otP0H/AF+jfpycmjBkEX2c1JIQaIiZAFz62CvCwJqg1ejH+9oX+hN7Qn9Rf&#10;isK+dhNhTLhaG49FoJs2/Bivg3304GwznpAbCw+C0Ux7GIwYd7VVRf1iP0QGmsLbSR16ykPh46AH&#10;T8Z9AUVP+0nwd1ZGiIeOdExqtA2S+B4yog2Qn8KzPz/wYpbfimx7RhV7GoU5kvhFCQtQh7vLRCzy&#10;ssNfAbF45xeBP30i8cQ/DDddvPCjuz/+dPTEXw7e+MXWC+/MnfEgJR+bFy5CiZMzFivrYJ+aKU7b&#10;++CsqQsuEpTfW9njqY0jvjeywyO7YFy3CcSW8aZY45OEc+v34salr7Fuy1HMnLUJk9uWYOHKXSip&#10;mYW84inY+NUZzFq+G1Pnb0Lb3C1ocQrFtgGjsKj/aDR6+mB761RsTcjBjMhQNDD6zq+uxpqiEsyP&#10;CEF7Whwsx8sh3ZHxftwAVCuMISh9sMhKDwfqSrEsNgmdPb5EnLEdJs9ZhaqamcjMbkBwQAqC3WPQ&#10;oGyIOZ/1xuLeQ7CaENw6dAwtcByOjp2IO4zA991dMUVEsyJntBS7Qqy721nhJcGludxdisTNNEIx&#10;NljAsLGUx5R6oKs1HJNbwtFQ4YOCLBdGQlfU8PH1paITczimNMfxRO1GGFmiszEUnTTF4lwaUEUw&#10;yvI8kJVsiZR42hlBk5HC6JrtimUrpmLjlvU8kSeiMCMCMWEuiAyxQ6i/EWLCTQgwK8nyG8t8MKcz&#10;FnM7aYqNYehujsCM1gjUEERinLLUl1H0YyxyQjXjrujmU1NCgy3zlfr+1TCSVtPMxLhjMdNMe1My&#10;I3wksuKNkSnG/vK95SaI8cVmmFqfjvmdTbQ8CkaqEwrEgk+M1/nJdgSmFSOwiN/GKGDUFi29Im43&#10;5TsQfLaMwA6YXBWF9YtacOX8AfzyVlaPLC6invk3mtzvf/1Js/sDsjn9RKuuwJtA4h/4/c93Evye&#10;PHuI73/4Gt+wPH7+FG9/fYvzp04iPz4MHfmRuHt8Le5f2onbNL6rp3ZizcoqzF4QjzWrs7B1OQG4&#10;eyXuHRFrB++XAPjw9HE8On9K1ojxXzFYAp4Erg9gE3WALLQ36XYBNxFvuS/q/WTRWNgh4/G1q3h5&#10;+QotUHSVEYCT3S8MUNjjCwE+AvCZVGfI5yYkZYUGqCzW0SScxg76AvLDe0JbeSD0NYfDzEgBjtaq&#10;SIpzgRuhZmU8Cm42E+HrKtYJNmdkHoeh/XpgaN8eGD6gB4b05z63A8T1wZ9jSL/PMHzgF1BRGIa+&#10;Pf89welnjLqKCsMR6muOjAjRGhfMD3cwChLdCTcdgnAgI/dnkB8zENoqo6VYK2ZzDXJRgrPxMEJw&#10;HDxsRtHQ5OBpPgretmNhqNwTmnJfwtpQju9RAYHOqojyMyEIdeDlrAIvJ2Ua3lDY0QpNdYfDwng4&#10;rExHITnKhmd4C/gznrs7asDVXoNbQsxeGR72iohkPPZ310Ckv67UOz+fH7o8xhrRQleQaYb0BGN+&#10;WQzg5ToJ3gRffJQpMhmBbkSH4l/eYXjnE4LfvULw2o5x18UPfzj7460d4efgjt/t3PHInGbt4IX2&#10;rAJss/bAS2N7/OTjg+fennjk6YErYc44E+mJM8HOOGxjiO+qq/DdhtW4V9mOa0lV2EwjbFM2wvr2&#10;Wdhz4Dz2HbyOfUdvYPai7Siu6Mb6bSexfOMhdM3fgsmzN2Fq22LMlddCbd8B8BkzDpvmLsXda7fR&#10;FRaO8F5fYkFRITYsXIiVk1tREOIPNy0NTElLQeQkJcTLDcWN3etxd+Uy7Ghvw1QbWuOnfZGta4fi&#10;2ilIy6iBtZk7Rg+dxN9TMSYrMWZ/3BPL+w7HmsEjsbr/UGzoOxQHRyvglpo+Ye6ELfm0tSovtJW6&#10;S/CbUuVNyLlKUfdDnaCYzFR0lm4pZwQWM0SXuqChkse2xKKmIgyFeV4oL/XGlLZUAiWBtxE2+Xb8&#10;+xijKMeKBmaGzDQbdHXkoKY8FOnJFiyESYod0lky0uwxf80cbDm4H2XlGUhO9oC/nz4BaMvCx6c7&#10;8/eWhO52UZ/ojwz+fXMIw8ps0XfQWwK26A8oRq2Ijs01NEExF2FzmQeait3QTDiLn69WRFPGXVFX&#10;18iILeo0ly6slFZjLM/1pDSYSCM8qnJpxHyOzuoEdFQWoK4gnRCMZtQWq8UxccRY0RIdkZ1giQzC&#10;MinSBNGihdhHH0lhtpjRVoATBzfj5YuHEvDERdTviWUsBdzEVuq2QgD+ybj77tcPE5vKICiO+Zc0&#10;z5BApSzu/ov/fffdt5g7pRVZwW5Y0pSG784sx/0LO3Hr3H7G3kO4fGwz5szOxOSZwZjc6YWT22bg&#10;+2OHINYJFtNUfX9CzNRCCJ47iUfvW3c/GOAH25PsTABQdG3hdWF/T67R6G6IuPseaFLjh7A9USd4&#10;hddl5eXVKwSf6Cf4XwDkbcIAJfixPOVzPblxDo+vM4bfPIceFoYEgsFomOuNgaXBCNibj4anE7/8&#10;QSaICDKFoe4wGNKcHM3Hw8FsLNwYR410hmDscDGL8icYOkjMg/cRen/ZAz1ZPvuCsZaGJy1uxBgr&#10;gU/afoRPPvkIo4Z9QfhMQoCbAUJdNPnHDsG01kz+kUOQFm6DSG9jAk4JloZ8TwZjaYn9Yag5CNZG&#10;Y2CiNQIeDkoI81JGcrAaY4EafOxofXq9oDy6B1wtRT89Q8blcTClDbpZK8OdpmqiMxym2sNhR1u1&#10;ZTE3GgZTvUF8nUkIYjSPDDKSorOLnSKcuLUxG8PoPI4WScv100RuEj90PDtnxxkQhHqID9OBs8NE&#10;qKgMZBkk/X5cCE1bawVUeBjg16h4/O4ZjN+8Q/CzJ6Ousw+jrzfeWrvjN1sPxl9X/Myyn8a3s6QW&#10;X7/+BTdmzsfXumY45meOozSX08lu2DZuJLaMG4Mt8nLYMHQ4dhjpYE2CBzanJ+H+/j24kJWLg4yi&#10;K82NsSQhFKV8vYrSDqxcfxRpuW2Ys/grrNhyGDMXb0fT5GVYtvk4KpxDEdHjY2R+/iXK9MzRXFCI&#10;AltTzBgrjyIFVTgb0JztjKDX50sM4d/OW0cHG6ZMQ4uiMrYw/l6/cROb1q1Dg70FNjgYIkXPBpl5&#10;jWjtWIzm5tmwodlGMrbXDByDWZ/3xaI+QzD38z5Y3LM/ATgMh8dOwFVlLTw0tMTZ7FBMawpgWvDC&#10;tFo/TCbgmoXxVbhKxieNwCBc5nenYu60DEZbfzRWEDiiS0l1EBpqopGV6Y3ComgUl6eivDIKuZmM&#10;0w0xKMr3QGyYNqJCtVCQR3i2lqKhPhN5tM6keEMksKQk2yAsVBd1bcWYMb8bDY2FSIi1RhzjaVEO&#10;Y2yitVS32yQNIUvDhlnFmF2fiMoUV2SGGzC62xFy9gSz6DrDOF1AAyP4Oqp9Jei1ldFMCwUYbQg9&#10;J37W7aX6wgYxNb+YIEHqF+iK1qpAFIvhbCmmjOE0RNHwkigmXoik2UahNMeb8d2B5kdzJPgKkmyR&#10;x/uzE2wY7X1owMmYNaUFxw4exB+/C3DJ0PWHgBqBJ4GN1idr6JCFX1n9nrhPVscnbFAMYaP/Sfd8&#10;uDx/+gNOH9mO6U15aOXfa9vcInx3cS3unN2Gu2f24e65A7hHAJ47vAGz52SjdXoAqhvNsGl1Nr45&#10;uYv2d0AC4IPTMgN8ePaE1G3lyQXRWZkWKEzw6nsTpPFJ9XcChiwfgPVcFAHGyyL60vxu0ugkA6T9&#10;iYgrLO+qMEEReQk+AUCx5THPCUvxPFKjyXsLfHpTVi/4hKWHq6MKrE3H0XxUGGsnwZJw8HFRQxzj&#10;bqC3AQE4kiY2EFqKfeFIeHi5qENZ4UsM7MOY3EeA7yOp86xYM1esiCbW9xXw+4jQE+WD+YlYPYTR&#10;1lR/LGwtCB5PI2RF26I8ix/+1gx0NKTywx+L9qo4pEVbIjpYi1AZzdcfBH3CS1ttGEYPoxmO/RKq&#10;jL42+sMZuQdAacwXmDhG2CZh3OdzqdU2mkBztFSEg5USYT0UzlYTEUGb83bXhIujGu12GHTUvoQr&#10;bw8QhhdogPAAPQR7a9ECFeDmKH5ORXg7T4SfhyLPskZ8T4wcjC0p0boI9FSBvY0K3N2NYGenRaAr&#10;SFNiGWqMwAZfZyAwGr8SgL97B+Otmz8e6lviqYElfrV3x1sHD/xK+3tn7YYXhjb4JiQeZ9etwdG0&#10;TNxxdcDFeA9sURyNHWNG4uokbVybqIMrE7Rxabw2To5RweYhYzBTQR4zvW2x1Nkcs5zNMFNdAYto&#10;aLWf9kN1Qj46pi6Dm1sUps1eT/AtQUn1DJTXzULn7LXITipE6mcDMaPPMMbYNHhp6MF9cE/UTRyL&#10;bAUVmIwcjgH8WxlPGI/yzBwE2DugMCwEXaqayKI1uqupI0VTB+lGE9BhpYJEKy8Ulk3HjDmbsGbd&#10;IYSEZSDJLRr5X/THtI96YfYXfaWyou8QbBkwEgfHTMD5iWr4Ws8EV8K90VbijNZaT0ytEwD0kaAn&#10;uoXMaAmjBRF4Je7onpKCeTPyMb0lWhohUpbngjbaXmtzCqpr4pGRFYqoRB8ExzrAP1wP5S0Z2L5/&#10;Bzq6GpCW6YvUdD7/jBZMnzMNTS0FhJ8romPs4e2vDW8/HdTWZWPq1BoaZAYq8r2Qm2okrRNSzKgq&#10;uuSUZ1pKraodha6YSsOsy3FEYQLvT7KEmKewscibZueC5iJHqZVXGF6b6FRd4oDpzTSimhDGRtEQ&#10;445pjek03DCCkQAsMJM6XbfTghsYm+tokQKYJanmBCxTh/jMJVgw9lpJoz/ighndExzQUitGujTj&#10;1NHtePDDXbx7934N3/cXMVrjjz/+kJZT+Pnnn//uvCy7iFZdGQBl+zLrE/D7cHn3+684e+o45kxr&#10;w4Ippdi6tBFnd8/FlT3duHlkLm6fWY/b5/bi7tn9+PrCAdwhAE8cWI+ZNMDaFlcU1uqircsRl/Yu&#10;wTeH9uGb4yICvzdAQvDx2ZNSg8jf3WIE/D5YIIs09E0YG4ElNWDcIgwFvBiBRSuwuE+yvfdFGKEA&#10;nSh/3879l+/BJ44X18VoErH/VBTpuS+iR2iIKaE0Eu62KtCQ7wcXW0XGXHUYqg2mCU2AtTkLv+CW&#10;RuOlGY3lRn2J/jS9XmLRYcJOtNqKFtx/wu4/y0fSVqzzMZwR28aSgKHFeTGmxgcZ82zmjJIsPzRV&#10;J6GzKQvFWf6Mn0ow0R0KHVXGYLWB0NMaCl2NIdDVHAoNtaGYML4Pxo/6DGOGfoqRQz7HoP4foWfP&#10;HtIavaqThvC9ytHKRkrgNOLzOFkyujsTfvYqsDSXh5nxCJgaDIONqVgMfQLsrEbD0mQIf/ax8GGc&#10;DfBWQYiPGsL9tQhAmp0ln09nDIx15KCvOQqaaiOgpTkORgbK0NGZKE3FP3osTxJDBuBuUDj+5ROM&#10;n30C8c43WGrxvD5eHW9t3PCHvQd+I/x+YSR+Y+2MXy0d8dLEFve0LfCU5YaLBXabquHmRG3cUjbG&#10;DTU9XFbRwEVFTVxX0MYdxso9itrI4Ov49P0M3j0/g2HvHogfMxSLBo7C4sHjMMMvAs3ZpQi09cWU&#10;Gcsxa/5mNHUsRXnNTGl6rMlTV6DSwgtTR6pg95K5SAjzhzv/hq0GSkhTG4MYJTl4aU+Am7E6Niya&#10;jzgPN0zg39eEr+ero4kOBzdkf9wLGfrj0eJhg/KMWrTN3ojuBVsxb/42ZOU2ozalCgkff4bOT3ph&#10;5md9MLf3AEbhIdhKAO4fJY/zCmq4oW2A7xnzZxEqDbUekumJjsLSONXudEyuDURdoQumNgRjZkcU&#10;Wsq8ZaMacuywelU7lizpwIrlU7B8TTe6Zzdi5/4tWL5pMcLiHeAdaYCuuS24fPc+zty6hdkrFiK/&#10;OgdTF01HQU0BOmZMxp4jRzBv5QJ0zahCVXk0mqtjaGLhqMhxIvhMUZFnhWpG6ep8G0ZfMV29aGSw&#10;oDFboLHQGmLoWVKwLtIYSzurRQdjmli26NAtW9ukIt2K79eCETkIraXhTCx6qMxyxSxG8anN0Wir&#10;skN7hWzK/Mk13u+n4neUOjLX5tigmIAtiCdgU1xogtFYwp/noFgr994NvH0n+gLILjKfE/gS//3P&#10;NTp+/12s4fGHBMFff/2N18Uszr9J4BONGwJ/Hy4/vn6NnVs2MoanoCDaDas6s3B5/2zcO7sZ98/t&#10;wuXDy3DjxErcPr2V5reX8CMALx7A7YuHcP7IVixaUID0Qm1k1Wght1YHqxflSH0B7x0Wi6OLGZsJ&#10;wdNianuxQNJJ2QzQjMLPaYCiiFbZD/YmwezWZTy7RejdJgAFBAmsDzYnYPb65lW8un0VL++w3GYE&#10;ZhGWJ4OfrLx6Xz5cF30HxeOl1+Br9dA3mEjAKcOIhmWgPJjxVxl6qgOgOLoX4+cQGOiMJCxG0RB1&#10;MHZEP2kJSAE+sQaGKP8TeO+LuI/lo48/wseffozPen6EvjTGkcMIKeUB0COcrI3GwdZEAUG+5ogI&#10;c4KLgxZUJw6A/KjPMWHsF1BX7Acrk1HwdlOGv5cqQgO1ER6ogwBPdVgY0QD1hMn1h5pybyhO6gcN&#10;1cFQku8DZfkvocHXUFLoAw2lAdCY0B+aLBrKg3jMIIJ0EKE6BDaM9X5emnBgZPZ0mQQ/t0mEL29z&#10;ozH6qyPST5tWqMuffzy0NSZAT1MRxnoqfO8TYWygCAtjZcZ00Qg0Fpq0vwwzLfwZEY93Hv546xGA&#10;H528cWbIeHyvbkz788Svtm741cYVv7C8sWaxdMIrczu8NrXGjwZW+EHbBFcnquJrVQPcUjPAXUVd&#10;XFfUwuXxajg7QhknRyrjuLwWqsbJwbJPTyT06Y/C/gPhMqQvMgeNxGxXL8wtzMbSphrs3bAZkycv&#10;wOylW9G9cBMa25egsW0Rpi3chrlL+SEPyUBNTikCHD1hP04diab2iFGYhPyhg9GiQvtj/O7yYFyb&#10;MAEFffoh4svemJ6XjX3ZBSjs8SlyteUwJT0BU7rXY9qi7Zi7ZBsWLd3JM/9SNMWXIuOjz9Hx2ZeY&#10;xvg7q1dfLO0zGNsIabEY0+kJqriuoY9ndi5YkeVOAPqgutCDdhRG+CVL9X1NjJBijsDJNX7SEDUx&#10;sqEo1Qrz55Ri8641mDWnAasIwE1bl2Hj1sW4//ghjp8+hKJcN+TQ3GKjtDFjZi1uPXmMk4xKRRUp&#10;Euzapjfi9LWz2LJnF25/+y02b1mKykJfRlAHlGSKeO2POkbeuiK+bkkoOmuiMLUpjiALRGWqHcpo&#10;ZDlRhkijaYrhaPl8T9UFnoRcIKZV89jaRNpfFGozA9CQG4JpdWmMwzH8XbtK3VmaK4L4c0YRmA58&#10;TkeC3ZnmZ4/qTGvUZokWcQdaoCdWL6zH0f0bcPvmWbx9++o9ov59kQKsgJgEMlFvJ8buiglKhdW9&#10;P+gfF3HbX3/xSMLwD8kGPxz0Lzz84TusWTAPWcE+SPIww+zKOJzeNBn3z6zCrbObcOs8f1fn9+LK&#10;kfW4cXIT4+9O3Dsn7O8Q7l84iOtn9+HCkW1YvrgE9R2uqG13Rn27Fbpn+OPK/nX4Rqz/e0Ks8nZc&#10;AqA0GuO8GJJ2igCkCV45K5UXhOBLgklE3BcsAmrPb9P8CMG7Jw/gmZjkQACMRQLgjSuEm4Aeyw0e&#10;z624/Z/jhqU+gozJr3n/K1HEdbFlPBalx+effgRj3UmwNhwLS72hsDYYDO1JvaAq3xu6tEANQnHM&#10;yC8xYmgffPbpJ/+76RGKXxBw/ft+gsGDPsWQoYykwz/HOLk+mEjwqBBCKooDoDyhHybwtvFjvpRm&#10;TJkk1w+aSoMIkvEw0htF4PWBpnIfGukw+BNyYQGa8HKlvXkowcd9Iu1MAeF+agiloXk7KcDFmnHa&#10;bCTMDIcwVo+Dhclo6KoPgqWxHOytaK5m42FuNAameqNhoDkCanwPatJ76QflSQOgoz6cIBsDK1qu&#10;o60SXB2VYWc9Xqrfc3VUpBWOJeDkaaHjYcDfUbAPjTXZCTlxNIAUGgG/tG38sNbwjJ+TYIjtce6M&#10;v+H4xc0Hv7kH4JG+NY72HoHH+lb4zcFLqv/72cYFP1u74K0Ft2aOeEXwPDe2xhPG5Afa5vhawwT3&#10;1YxxR02fxqePS/IauOQYgvO1ndgaEIMNIyZgivwELBunhC2DRmPtwJGI7t8HesMHoCo6At2+3phv&#10;a439c2aiq7UbMxZtxMJVu9BKMGXkt6ChazlqO5eiqmMxqutmICIoGUlx+ajsXIDu9vmoJ2yX9OmL&#10;xX2HoqvPACxSm4jFA4ZgMqPr1qQELDC1QZ3cKHR6mWJyRi5mLNmDmfO2Ys3mI5i7aBtj0HpkmLqj&#10;gObf8mkvdBGAM3v2xop+NMBBo7BvxDicnKCC67TbZ2b2OJwRhu5pCagu90caf6/ZjIrT2xIxd3oO&#10;oyIjcAHNiFY1uysLC+bXY/qsBqzYuAILFrdj3qJWrN64CBt3LsNdAvDEqQOoKGKiyLFFboY5cvM9&#10;cZxfsG9fvcKWrUuRHGOKZSs7sHLtXDTSBDsbK9BUlcsEEoyS9AAaZwxhm4wptTmY11GB7sYSQjCd&#10;tpaPKfUVqEpPZIlAQ0EU//5eyIyxREGqNcFpj/wEa+REcz/FnRCMw4Z5VVg9swJd1fGEmxdKUxxQ&#10;kGCO/EQxwiQK2XGeyE1yR1NFFBZML8GmlZNxdO8KXL2wD999exV//PXLe0B9sDxRp0fE/SUsT9Tz&#10;8RZBNfE/tzL/E/8KCMrq/MStYmTHvx1PdvmTz3Hnxnm+5hyCPgPZoe7ID7DCoqponNnWjlsnFuMu&#10;Y+6NM9tx7dxu3LywhwDcRQBuwK1TW3D77A4JgPfOHWQc3oPLJ7bj3IEtmD45DUmZmqipdsKGZRlY&#10;tTgRF/cu/TcART3gmaOEn5iIQExOINYHOYOXwv4+AJAR+LWwONqfMLrnhN/Lu5fw6PJpwvE84Uaj&#10;432vb13Bj7dogAKE78EnICjAKczxNbcCdAKAMvi9t0BhjyIiS3WIBODowZ9DaVx/6GsMYiQcjXAf&#10;DUT569MENRmB5TGw30d/1+d9gJ+IvJ9/9hG+7PUp+vf/GKPHfA7Fib2grdobBtr9YKTfHyYsVoyV&#10;VqYDaVoD4Go/Al5O4+BqN16CljOty8tZEf6EW4ivMkL9VBAeQMvzVYW7nRxcbETn7GGMsINgZzkK&#10;Hs4K8CYM/WhqPk4TGWvHwMFiFOzMx9AEB9NQFaX6Ow9HHuOuCi8XFVqdCsGpzseqMOoScA7KtF05&#10;mDEimxlPgJlkdoy06mNppaOhpTEWampjoaIihwkKI6GkOA5KqvKMufKIDxbzqXlicqmb1NWgOcca&#10;LblWaMw0R4NYBDvbFJeTAvEn4+9PLp6EoC9uTtLG4V7D8MLCkQD0xm82nvjJyoXFCT8RfK+NbfHc&#10;iPAzsMQjXTPJAL/REPAzwG0VPVyjmV3xjcSdY2dx4eJNnNh3CJ3ahkjq3Ru7aFHnFFTRzmhpRwPU&#10;GDYArTmpmC2mntJQw86sBGT5haKmpguzl+9CTdt8VDfOQXXrYpS3LECkXRDiHdwRZGEB6096w/zL&#10;oYgMjkW+sx/aCasNI8Ziat8BmGWigmnjxmC+lw9W2Zii21wHU730UGeihYa8WizedBRzlmzC6q9O&#10;YkbVdFRH5aDGyQf5/Jw0EoCTP+2N2T1FHeBgbOovRoSMxUl5JVxT0cFTnhiux4agrtRD6haSmeyI&#10;ttZCVFYmIifVFblxlqiuCMeug2tx9e5VnL58AUfOHcclfvhXrJyCDoJyxZoOnLl6EvceP8C97+9g&#10;8eJG5BOAyXF6SCHwKkpCcPj8bhykHZbkMVZXxGJBdyVay1JomalorczClLpCzGypRHdzFWa2VWBa&#10;cwnmTq7H0plT0FVfiPaaPCyaPR2d9Yz7NWVYuWAWulvr0VaZg+rcIBqhBeK8NRHnrom6vFDMas+l&#10;+cUShJEoIPCK03wI0VQsm9WEbRsW4tSJfbh65SK++/5baXU1Aar/vkhI+4ux9bdf8Rujq1SHR9iJ&#10;llsx67KwvQ//CcTJGjL4GKkx44PdyS6//vkGTx7ewfVzh7B/wwIsas1FS5on2pOc0ZZgi22dsTi+&#10;vALXjyzC7XOraX3rcOvMVsJtB24QdrcIwFtnd+Hqkc24c4aRljC8S+u7c4YQZPy9Ljo+79kgtbK7&#10;Bw5FZbUztq+sxvLpqbi8bzm+PXYQPzD+Skte8u8nG4srJkg4JZu0QACQcHtx4wLBd4GxloCSCmPt&#10;HRrf7fN4fpP38X4JgASeAKBUCLo3BOGPAnjCBAU4WcT+Tx/MT8BRepzMDGUNJbLSQ33S54ydn0NL&#10;SUBwOKwMR8PKeAw0VQZDcXwfDKXR9ev7EQYQdEOHfIqRwz+FglxPqEz8ksbWG/pa/Wlwg2FvPhQu&#10;FkPgajOMdjYGga7jEOqpgBCWYM/xCHQfixCP8UgI1UAK40lSuKY0j1pqtDbSYnWQESfbj/RTQgQN&#10;z891AmE2XoKem+M4+LorwdN5Il9nLEx1hkgt1s7WciyjEOiliNhQLcSzxLEkRhoiOlgfQd5aUqON&#10;i70SnGwm8PEqcLOn3Tkowo6GaGM+UWq8MDdTgomJMvQNlKGrrwhN7QnQ4b4eY66VpQoyYm3QXuiE&#10;djELSaYVatPMUEfDqEsn+FJNGY2MpU6nX8cF4y9G35+cPPCjowcujlbEiX6j8YaR961o/bV0w4+M&#10;va/NZfB7ydgrGkck+GkZ41sNQ9xn/L2vZoibynq4MFYF96fOw/Vb3+D8qdP8kO1HorYeXGnic74c&#10;jsO0wxa58fAgAGMGj8CaGdOxt6oea+2ssa0wERX6Zkg280DXvA1on7kGBcXtKC6bgsq2WcjwDkFb&#10;VBTSPV2QrKyB3AEjEPrFILjpWaA1PAErhimgddhgTB47HO3j5bFrcieaeTIoGdUHDUN7oc7UCZOn&#10;rcaceduwZNM+bDpwGc1B6Zjh5odKfSNkE4BNn/RE12e9+V4HYGnvQdgwYCR2Dh2L4+MUcVVJGw9p&#10;vPfdXdCSLFo1zTBnWi720YKqi3xRwRhbnuvKiLoIFxl5zlw5h8v3buDKvZu4cl90+p6FgnRT1FZ6&#10;4OzFI7j76Dvc+v4uTp89Rwg200Yy0dKYjKrKAFQUe6CxNgHHjm/Gtq+W0DizaV5eEGOKp9T7MOKG&#10;orFcdMcKx/SmRIIxjGBMIAAbsay7gTE4F+31ZZje3oyuNlFaGHsLMbm6lpAORLCTDrLCndGaF4O9&#10;W1fh9Ml92L5pCY7Tir65T1N585T2JrqW/M+LsDMpxP4NL1mDhKzI3E0Y3odpqAToficEf39vdsL5&#10;xH8fLE9sf/vXL3j97B6+vnYIhzbOxYaZNVg9uQCbphZg97xSnN/Yhuvb2nBmcQ4urSvAt0dacW3/&#10;DFw5vhY3Tm/GzdNbud0pKzx53LwoA+C141sZf3fh/vn9uHP6AC3xEO5dOoqrjMdHdq1DYbYPPALH&#10;IC/XBtsW1uLS9oW4e3grvj0uRoOIxg/RAiybHUZMWCDq/54y1j65egaPWR6JLSP/szsE3m0C7w6B&#10;Rft7fucCnlxnTKa1ygAoM0BR3hB0P9+8ip8YhUUR4JPs8D0Apbj7HnxiK9X9vW9oEdd7qEz8FKqM&#10;vGoT+kBpbE+oK3wp1aupK/WBlkp/GGgNhonuEEbBwbAyGgwXq5HwsBtDyMnBx0WAaSINToyfFeZI&#10;i/NVRIS/EsJ8JiImUBnh3hMRwX2xeEx2nD5SI7WlsZL5qSbSGEfRp64wzYJxwBTJEbqIDVRHSoQB&#10;ksJ0CUldxARrEYDjJcsz0RvJ9zYIerRV0VgTFaSD6DAtxIjuDnxcTABjs4+q1CfPxnQ4oScPF1qf&#10;t5sm36c67VILQZ6M0P7a8PcRY5E14WSrBntrFdjaqMLUTBX6hkrQM1SGiRljtpuuFG2a8+3RmCOm&#10;NGd8ybZDHSFYk26B+ixrgtAS5fx5qhJN8TAiFH+4BeCNoxuLBy6NUcaZgXL4SURfazf8ZCbq/Bzx&#10;wsQWr4xs8IIAfKQng9/3hN83jL13VQxwT1kft5R0cFleDTtcAzGltQVpCZEINrOALeOny8D+8Pyy&#10;Lxz69YP3iIEoGzMSrV8OQYGjCyHYjaogH0wOCkG7iQMCB49HVmoxuhhN8wtbkVnQjLTEfGTwNZsm&#10;KSJ+wiQsbmrGXFVdzCWkCj/th3SvYCy09cKsPv2xdPAoTB04BHO0DDGPkXterxHoUjXHnK7F6FrI&#10;yDtvC1ZtO4ONK79Ci5UH1rl5Yp6RIYo/+QKNH3+GqaIO8It+WNxrkLQK3bahY3B47ERcnKSJ++pG&#10;eGbrhhWxTli7ZQZmdBYhL90FNQXe0qwotaKDdI0/mgix6R0ZWDCnDjt2rcale9dwhpGorTUZaUn6&#10;mDo1B3cf3MftH77F/Yff4qudqzFzGr/sO5fy+OWElQu6W2KxeFE9zjK27d21QBpXLGaIqS+1klp8&#10;s/l3LoixQ1m8I+pz/GmF6Vi+oB3rV87EvBnNWDC7C6tXLiGgd+HYkUM4dvgAzp06gYtnT+IujeP5&#10;sx/w7q0YTvYWP719zaj6qwQkcRE+JqupE0iTmZpYTe3v1tgPW+ko2biLD+U/XU52Eb4ooPf7H295&#10;v8we3755gcdfX8Llg6uxe0E11rUkYF1rDNZ2ZeH41pm4dnQ5rW4t7p7fQHvbiDsnluLchnJc39WI&#10;2yd4//GluH5iE64z4l49tQ1XT+7AtTO7cU0C4F7G4V28fxtj717cO3uQ5SjuMc7ePMvfA2/funIu&#10;v1/8DieZYUZzAvbwd3dv/zbcPbhd6gj9w0mxaptYp4OFEHwqrd1xWqrXExB8KkZmEIAPaPOPbp7G&#10;k1uin9557p/FoxsEIwH45NrZv03ubwMUsBMGKPYF/Ai8HwnCN4SfKOK6OEaC4PvHfigCij0szUbB&#10;1kKOUXIU3G3HwsNBDh6Mqs42BJ3DWJrYOPg40+jcxyPCd5I0J14cYRPpq0K7Y4R1VUCA+wTeL49A&#10;t/HwdR0Df085BHqOQ6S/IlLCNRgBTKVB34XS0oNi/kCx7qoOQaeN2BB1hNP6EkI1eV0PGTGGsjVZ&#10;E3i8WIQ63hRJkcaMy+pwtJ4owS3EW10ai+vLWOxqz7jMWO3F6OvNGOznqkQjVEV4EOEZqo/YcCMk&#10;xRgzXlkgLc4I0YGatEAF2FgrwIoGKBY5EpYn1jExYdwzNFKGHaEY4quLklQ71OYQeNk2aCb8WvOd&#10;CUNHRmAHws8WNVlWKIkz5hfMG6tn1eNFaibeOXvgtb0r3th74MZ4DVwaNQk/27njjYUT3pg54JWJ&#10;HV4Sfs/1LfGMtvVIxxTfaxrhW3Vhfga4RfO7raiDu5P0cE5ZF43jlOCnpYfI4eOR3X8MQkfJoZhm&#10;aPp5b9hoayFHSQvrVAzRoKIN3379kT5mONLkFDA1IgrrW9swJTcf7jTPFhF9a2YgMacRCcHpaOw7&#10;Eqt7D0E54+60hGSs0DTDolGjMFdTCUWmJqjSNcQKWuHygUNRO3wMptt4YZpHHLrSyrFgwQZMnrEJ&#10;k7tWYvaK3Vi7+xyWFdWjfqwi9qdlYKa6Oko++QwtH38hGeCMz/pgQa+BWNNvOLYNGYMDoybg/AR1&#10;3FE3xHNzJxyI9EADzSud8Fm9vBO3GHtWLpuMzoY4VBeK+fLEcpK+jKJhWLqsDZdpVfcfPcHuXctQ&#10;kW+LigIrbNowC18/+B63friH7x9+gw3rpqEk3wcbVk8mPHOwbnkT5k7PRWNJMBqKvaTRGFnxuqgv&#10;98WCmeVYvWQKDny1AmeP7MJ3d2/gxdMHePX6OcSIiHe/iVZXAaj/+0XATSBMgOvtr7/gzS8E4h/v&#10;aHbvI6tYSU1EVR4l+t39G3riOv8VEZe3/G/Q+/XdG7x6/gAPv7uFK6d2Yf+6GVg/vRS7VzZj35o2&#10;bJqeh/VtcdjQRgudl4fzW/l7PLKExraBRrcZ10/S7Ai2G6dF2YIbx5bj/JYG3NrfSRguxrUT6wi+&#10;LbjO6Hvj7E7G5d04eXANli9joljbhPWrG3HlBMF5bj9u0f7unTmM29zuo2Fu5u+4pjAeDbmR2Lag&#10;Due2LsCVbYzSu7fi3qHdNMAD0vrAj86Kxg8xGamYl++MbE0PMS2+1AVGtACLBg5uGXdF5H1286IE&#10;xcfXaInvISmZ3DXRsPF+olRR3/cecK+4le7nfR/KS7EVECQcBRgFED/EYGGCPSIDGR1pWhEEW4y/&#10;MiIClBDgLY9I2ls842pCuDq3qogPUaOVaSIhRBPRAarwc2Kkpf0FuMgz6k6i6TGGEoxxfEwEwRcb&#10;xMeIzsrRegSbWINTGcFuE+HvLA8f2mOEnzLiCD8x6WMsLS8lyoBnfdn6rwViNluCR0weWZRmDbFA&#10;TDjfW3K4jjSLhpiRIzNWF1kxBsiKZdyKNZDWSChIs0UuoVWS64Hq0lCU5fqjKJ0f9mxPlGR60jyd&#10;+HqGhDMh6KQCBxsNGBlNhL7JRBgzApuaqEmzRYcFGfNxDtJg8+ZiFzQXMP4WilXMnAhEe9RkO6Is&#10;yR7lKa5YPb8R33x3kx/Rf+FleQN+dnDDSztX/GjjRojp4p6KHn625XVzB/xoav+3+Qn4PdExw4P3&#10;8BMtv/dU9HGT5ned8fCmkh6OjlPFTJrhnmWrscY/Ap2DxiDb2haLsvLQXVqO/Jh4lLq5Y4WxDao9&#10;vJDSZwiWjZbH0ugYdPu4Y29sFDa2NMCCr1Vc2oWmzuUob6b9tMxHNyG7dvBolPcfgPIhI7FYQQlT&#10;1ZWQP6wfCrQUkMfou3rwGLQQXHWxGaiom4Fw1xhkuQUhWNcGMVHFmDd/Cxat3ouZs9dgplMwZpk6&#10;YlVNBaKGDkYaI3Dbxz3RyTKdEJzfawBW9RmKzbTAfcPlcWa8Kq7TeB8bWONGgDdy+blpqIjBxesX&#10;cI8W9w1t7jo/pMePf4WDB9bg8IENOHfhCG4QTpfvXMU5fngXzK/DNH7hF3anEGBN+Pb7m3j44gGe&#10;vXqBp08f4vrVE7h//xIePPqa17/Gzz89xu0bx3HiyCbs3bkcm9bOwZnT+6WGhf/7ReZlslj6z4gq&#10;u1UGNFkRsBNxVzRGSN2KCT3RFUXU4UnW9/6R4rFvfvlJirL/vIi23J/f/YgnD2/i6xvHcPbgeuxd&#10;Mx0bp5dhZX2iVFY1xmH7tDycWt1G0yrGibX1uLpzBm7snYPbRxcQTisJvo24dmojrhJs109uoL0R&#10;eicJuFNbWQjEo8tw/qs23DkyB9eOLWb8XcmyERdPbsTxw0txieA8tHcBZs1Mwey5CTzBVBOO23D7&#10;3CHcPHOQNnmQVrgXm1Z1orM+CbMas3B2yxzc49/q1t4NuL2PtnhwN745uh/fnTgojQcW9idNSHpB&#10;TFfPOHuFUVR0cL727zo5qd8ey0PaoRgKJ/ryvbgmRoyIWVxojYSiAOAbFqlhg+D7G4AsH57nn0Xc&#10;LqLwT9d4zD9eS5QeAW7yCKK5RTO6JhFyGTG6tC59FCWboizVAuW0HLFUn5j7TEzAmEBo+buMlc2O&#10;THBFMvYGeigwWk4gNFVpa9rIFotNMxYWMyYWMupmivo92l4qDS+PMMuKM+TzaNH6aHyxhnw9A6TH&#10;iH2xDoIhsnhMRIAm/ET3F0bXBAJazL4hhhrlxBvxOYxQnGKG6iwb1OaJZQft0FDkg5ltJWivrkRb&#10;dR262zsxpb6B+5WY2tyIjrp6TG9tRGdzubQEp6+nHhwctODoZIaQIC9kJMcQngkoykpHa00ROmsL&#10;qPIlmFyXgKpsd1RlOqNYjMOMIaATXPl8uThznF8e/A4Rdt68eIxneUX4xcETL21c8JJm872WKR7T&#10;9H60csJLUzu8MrbFi/fmJ+D3SMtEir73VfVxR5gfoXdrkg5uKGrjKiPidTlVbDO2w/4tOzE3MQ3T&#10;7V2woKgU86rLcHDDenxFMEapa6Nm4HC0DZfDVBrbjAlqWMafdaW1HbZpT0CzqzUMaZY1BF9j6zLU&#10;tCxFQ/c6zHaNwKpBI5HY80tUDx6OOYrymGpvgMmmaqgxVES3thJWMP7mDhyJrKBIJDsGoykxGbPG&#10;KmD6QEU0FLRjxoJNmLd4G2qSKzEvPAEH5ixGnpsX7D76BPkffYZ2GmAHyzQa4Jye/bCi92Bs6D8C&#10;u4eJuQGVcIWgv69rikeOzlhalYVLd/gB/vkFfvxZLMP4E3559wve/i4mhX2J7x59iwfPHuH56x/x&#10;8qdXeEQbksXO1wSPGLAvmgPEvzLb+nAR6JIFy//drMTlJ9rar78TPYSRDGn8V9S3Sddkt/znfwJh&#10;H4qs3k72r8zg/u+u+OFdEIBvnuHZs29x7/o5nN29EQdXzcFX3VVY356J5fVxWNMYi00dydg5uwiH&#10;VzXj5FczcfnwKty5SLhc2Yv7V/bh7N7ZjKVrCCYC7sxmXDtJkxN1eSc30ereA5Db6ye2SgZ48/R2&#10;KebeIPAu7JiC60dmYfumCuzYUYuDe2bj7Kn12L5zMnZ8NQ0H9izE6sWlWDwnHWeOLCIgCc5Toj7w&#10;MG6cO4AzhzahuyMP9bkhOL2OBn5oDe4d3oA7B7ZKC5N/d+yg1P9PNICITtBPzokp6mX9/2QAJIQI&#10;QAEiYWV/mxmLNMkBi2xml/PSaJEHNMBH12Udpn8UACTY/huAUjcaaSjchX9vCVGpOwzh94r3i+M+&#10;PKaHk81QeDqPYqyUJ6gIIRFPY7UJQh0CTw/ZCQZ/T9EtoqmwwESWLMIwO84EydEGiKTFRYfoINSP&#10;0ThIQ7otm5GzONNeWuQlnxaXw+uZ0vxpRlJJiTZEkJcKbVMN/t4acLSbBEPd0dDTGw0d3VGwMFeE&#10;s6MOnOw0EOjN5/bRRaiYVcZXVarrSyUUK9NtUJZuJc2mUZ3nhhktpZjZ3obpbW3obGxEF8E3Z8pk&#10;TGlsIgTbUFeeTch5y5bgjPZCUlQQMmOiUZ6RiZKUVNRm56CusIDmmY6qvCxGsBpMaalESxUfl+SH&#10;4owwLJ7Zgjs3zuG3P99KH2MxH67wh9dnjuN1eCzeEIDPLZ3xjFH3iaEVXpjb46WZvVTv94LXn+ma&#10;4zHh91DTGD8wAn5D8N0T4GPcFQ0ft5QNcHOCLq5O1MJtRui9qkZYE5uEVmvG7LJaLE5OxHIfX+xr&#10;6cCB3TsQoaaDvE/7YRYtrnP0SKSN7o8pyUk41NEltdw2RYbBWp8ni/pZjMCz0DxtNeqmb0BddAFW&#10;jJBHed8hyO7XB618bNW44WhQGIEWnYlYLieHxX1HIFLHGBGM43tL63H2xAm0qiljqoImOjqWYs6y&#10;nZg1Zz2mxediY0Y2zi9ejpU55ag2s0QRDbCD9tfxWS/G4C8x64u+WEYAru8/DDuGjMXR0RNxfqIG&#10;7qob45GROX5cvUYCx7/hJbsm3fKvX/GT1Bfuf+JF4EQGH+Fbsn/FtQ8wk+KldJsAozAzFmFowtik&#10;40QspaX98ZaG9m8TJP+k8v/3IqD49vef8OL5d3jw9WV8f/ccLp06gCM7N2LH2nnYvnIa1s9pwYKW&#10;EnQUxaIxzQsdya6Yk+mOjQ3h2NOdhpPr6nFl/3zcOrEa9y59hfvX9rEcwp3LR3Hj/BFcu3gUt66c&#10;YIzdggu75xJIm3D19Fe4Snu7TuDdIPBun/oKtwi8ayfWE3ybcfvMzr/LTR577dgqnN85jaUDG1bm&#10;YsWaPHy1vRNXL3yFndtbsEfcd3or1q4owKJ5Idi/qw0Hts3AhaPrcevCIVw9swtzO0qQ5G1CC23G&#10;jd0rcGvPWtw5uIUQ3InvT8hmgBEjQMQsMGL0hwDgMwLwOeOvWMDo9fs5/ETnZAl+LK9FvGV5fZXQ&#10;Ynn5tyVewOO7l/FI9Avk/msBMxFn/6te77XoIyjMkeWVBMBzfO4L0m2vpdv+DUAB2h52ViPh7DAW&#10;Draj4Gg9EuYmAxkDB8PCpD98XBlvA9QQwIjry/34MF0kRulLLa5JEWJ+MktE+WshyFuVENTjsdoI&#10;9NVCWKABYagHf0ZNL3cN+Hhow9NVFW7OSnBxVIGTPbfOqrC1VYSO/lioactDncahoqmMcUrjMUFt&#10;PIzNNOHkZAB3VwME+BrB2kwBLg6qiOLrCHsUUwfV5NigkmZYmGrMKKxLgJujQKyzUBCKrLRA5KeH&#10;oCI3GvXFyVJL3qLplagt8KCZelLbK2mNZTS7HLQU88NYVo6u2jpMbapHS2UpGsvKUF1SjIaqCiyY&#10;3Y39e7bj2dNH7z/m4oPOr5boYf+v3/COH/pXi5fgnV8Yntu7E4BOhJ8NHhtZ46WlI56b2eEZY+pz&#10;A9qfAOB78/taVQ93lXVwl3H0zkRdXGIEPpmQjLP+0bima4hr5jY4aWuNhfqK2FlYiWNrN2OLrxeu&#10;ejrhaHoGZlXXwmLiJJSoaNOuRqJbSwP15jqo9vLF5iXLMb+5CuGGelAfPQlVjfNQ2TAXrdPXEoBr&#10;kBiYjAUjJ2LJGHlMHjQYtcOGokxvIhoMlNCgMR7rR45G44iJqAlLwJwxyjRRU8zNy0ehljpaGYFn&#10;zF6P+cv2oGvuakwtLsI6d2+cqyjBWlrwsuBQFH/+BSZ/0gudn36BqZ/2lsYFL2GcXivqAQeNxoER&#10;43FGXgXX1PTwiL+XF75B+JkffNH7TTiWcDbR701gSkBMLM79x5+/EVyybh8y3Alrk41qkPq9vS/i&#10;3r+9jfcJ2InHyNxQPN+/Pez/20X2bL/9+gavXz5kPP2aJ8ELuHLuKE4c/Ap7ty3HnvXzsX91NzZ2&#10;V2N5Wz7mVsRjPiP97LJIdBWGorMgGoub0rG8IRpzS/yxqCoM26Zn4OyGBtze24V7+yfjm+MzcP/c&#10;KnxDu7t3lcC7cgh3WW5fOICb5/bjxtkDBM8eXDm7F9fOH8alo4ys+xcx7hJ2BNKt01tYGD+5vXN6&#10;BwH4lWSColVXdGkR8LvF22+IcmwtTm6djBNbWrBvYzOWLslF25QwrFpdhSXLcnDowHycOroWU7sC&#10;sGVjHg1wDc7T+G6e38X3wETSXojJBTE4tnIqvj6yEfePfsWou08qP5w6iIeE36NTJ/Do9EnCj3H2&#10;/Bk8O39WGv8rJjsQM7uI2Vw+1NFJHZlFnR3BJoqIqtI6HzxW2goLJNzEkDgByjci0oo6vX/ATyqS&#10;RX4wQAFY8VrnZADk7QKKop/hKz6XeM4eWip9oKbYE6qKX8BU6nM3WprSyc1RAe5iTKyrIgK81BAV&#10;pIdIAk5YXri/BuJCCMNgfcJITAhqQsuzQQkjamWhG4poflnx5kgMpx2GaCPIVwNuTkowNZaHqroc&#10;FNXGQIlbBWU5jFeSwwTViVAi/BRUJ0BZWwU6Rlowt9SDs5MJPN3M4eSgDnc+PjHKEGJCyCIxJEqs&#10;eSDWT2ARi0eL2XpTY4wYnXXh664NDzdNBPnTWKNN+DhTlGT7oasxA9mJzogLs0dhRgIayvJ5ezLf&#10;awRaKgrQ1VSLxspiZCXHoSw/F0sWLMS1q5f/nkNNXCSrEHYhFfFVk7XA/VhWhd99gvDczg1PzB3w&#10;gFH3oaE1XhCAT01t8djQEk8/1PtpfejyooebKrq4oUT7k9fAeS1drCv2wuY8P3xlZYylZuqYr6KE&#10;RhMDbJ4+A5eOncDR0lIcdbXBpoRIFHj7wVxeAa4jxyC9dz80aiih2EAZjkMGIUvLCLl8vRxzYwTw&#10;PdW3LUF10wJ0ztqAStEROq8V8ydoYae/E9oUx6Fm8CBUKI5BjfIozFdVwPp+QzHFMwjddt7YOVIO&#10;2wbLIf3LwQjp3RPFLn5YtG4/Nm47jcq6GahPz8PxuFQsszLDbFt77HRwxtTRY9EkjQbphWkSAPtg&#10;ca8BWN13GDYNGIm9jOwnxyrigrI6vjYwx2v+zl60TJFsWiBKgpmEKxnu3v3+CwstTfpPAE4GsX+W&#10;//eL6ELyDm9/e4Mff3yCpwTZ9/eu4M6lE7h8ZCdhsBg7FrXg0Ob52L5iFtbN7sCmuc3YPLsKW2ZX&#10;YENXAVa3pmFZQxxmFPhjep4Ppuf6YWZxOJa2ZGDN1HxsmFmKnUsacWJzNy7vXYrrRxkLGU+/uUyY&#10;EUyX9nTjh0vr8eDyVvxwdRu+vrwNd84RWmdX4+bZtQSdGHlBU7uwn6a1j1GTYDu/V5p1RUTPa2f3&#10;4zr3rxO+V49/hQsHlvKxX/E19hBwBOFp2t+ZrbhLSN0h9IT93SIARfwV8BMQvCHKsQ04uqkT5/fO&#10;wOHtXWjrCEF6iRFaZviiqs0Ra9ZWY+6cFNS3WGLRogScObaa72Uvju5aju6GHMyqSmfU3YDH5/bh&#10;+1OioWMv4XeIxnf472nwn5w59X4maFHOQFq3l0D70A1Fir2Eliz+yrYf6uakwuvi2A9xWHacrO5P&#10;9P376fq/u718KAKC//E8BJ80yuTDjNBSZ2tCVXSqZulhL2ZAdiDo3BQZY3WREGksdRMJ89eRwCdK&#10;CC0vKkhXKjHBOogL1UFatDFSI0SLLeNughEBJFbOF7NjOLKIOd7EIjeO0hoIVdl2KGYMTo4ygZXF&#10;RBiZTIKpmRLMTNVoelrQNlCFqqYC9IzUYetkCkdXM/j628LP11JaayMxzpE2546idHvkiUkjpbpF&#10;c4hlFIszRAQWazSYISvJConRlggNNIWDvQasrdRgba0ute5aW+vC1kYPZubc5+1Otlo0W1OE+Jgj&#10;OtAGyWHOSIv0RFN1ETZvWI1nz568/9LIuhxIFdt/iSrqf1da/8Hrb969xYszR/E2JgG/+AbimZ0r&#10;Hpna4Xua3iNa4HMLBzwxsablWOCRtinhZ4JvpEYPPdxR0ib8tHBjErfj1HFBXR8bXbWxzEURC/v2&#10;x8JR47EpJR9HF6/B2YOHceXUKRxet56QzMeSwmx0JKaiLD4amp99jJR+AzBXRx0ZGhPgMnAg2hU1&#10;sLOqBakq8nDRM0VZzUy0TlmBpq4VqJ2yErMW7EC3oy/mWWqgxlIZnSrj0Th8CLpUxmHj2LFYOEER&#10;VT6eWDRBHXsYr9fZOGFqeDgK+gxFiW8k5qzajy17L2FK4yxsXbQcx+bNQ4GmDhaExqFqxFjkfPQR&#10;WkQE/vhzyQBnCwD27I9VvYdIDSG7h4zBsVETcHGCMu5oG+EFLflFRCJ+f/f6/W/3f15EK+qHy29v&#10;n+H5D9fw47P7fMwrvP35BV4/+wHPHtzDo29u4Ptb53GPUe3msa24uHsZjq+fgQOLm7BlaiHWNhHW&#10;5VGYm+WNzngHpNiqIlRHDvmOWqjzM0RtqBlK/QxQ7KOD5mgrzC/0wsq6QGzrTMKh+QU4taaS5laP&#10;c5sacWlHF24dWY6vz28n5Pbj6yuMqyx3L+7D7fO0tnMHJXO7fvYoLh/aiAv7l+Dupd24Q7jduXiQ&#10;2wMEIG2NMfbmWUZVPo8YdXH7wl6CeT+NS8BPPBeN8Pwx3Lp4+H05iSvHvpLVCZ7fwefYLUXb66c2&#10;8nm2EYp8Dek2YX+8ThhKADy7SwLg1cPrcXzrNFw8OA9fra2j0UegaYYXihuN0D7XBR3TgxCXKo+a&#10;DhPUt9tjzqxUHNyxCDMasrCwIQ+PTuwh6A7h21P78eC06Ocnoq6wPUbd86fwVMRdwk+a9OCiaPU9&#10;JY36EPV5kum9N7//KLxNmgH6qigyQMrG7oqYzMfc4jEEnACdAKDUAfp/gd8/iwyEAriyIs06w/Jh&#10;jZEefm5qCPLTRkykKRJjLRg3tWmAivBxVyL4NBAeRBgGahKIon5PE0mR+lJdYGacIe3LmhCyQUW2&#10;LSoyrVHF/VLaWHWOrTSwvanEHc0lLqjPtUNdHu/Ps5Eel51kJC14XZohIqstkmLMEB5sgJAAU3j7&#10;EF7OurCz02RMZpQOtkRygg0Ks71QkuOF3CRr5CSI6cVtUZ5tTxO0IQAJPxpnWpwNkuKsEB1uBm9P&#10;fdgQckamKjAyV4elnT4sHQ1g42QID09z+BJ+NhZasDbVRHp8EBbPnoyb/MX89dc/K9CJvr9EcCL2&#10;CECBwne0h2+/uYYzJ3bh0O5VjAprcX9yHX73DcNbryA8s3fFQxNbaRKEx2KkBwH42NgaD/TM8FBE&#10;X00j3CcARfS9NUkTtxQ0cFVOFdcsrHA8PgDLR4zEmj6DsGvwWFwpacKBRSuxPbMQV5dv4of2BHYv&#10;X4Z5uTmIVFZEkoUlchyc4PjJR0iXOi1PxJSoKASOGoVOGuCi7BQUDR0Ib1ULlLcsxLS5G9A2cx1a&#10;pizHzJV70JpVjgz5wWiy0cJCOyOsoZWtGTgCm+XkUKssj8Bxg7BATRFbho/B6oho1CSloIlxu9U3&#10;FjOX7sHWg9cwpbAOMxNpRYUlWBoRg6tbdyF26Cik9OiBhk8+R7sA4CdfEoB9CcABWEkAihEhOweP&#10;xtFRCjinoIhbKgZ4bMCThZsfbm1ahrPHduHono3Ys2kltqyaj00r5mA7twc3L8aJPWtxcNN87Fvc&#10;gL1zK3BkfgV2TMnG+qYUrK6JY4nByopQLMzzxNJcd6ws8sHqMj+sr/TF5lo/bKr1x6b6EOxoi8P2&#10;tgRs78rE+imF2DCtGkdXTsaeqck4vTAV55dn4fLaPFzf2YzbR+bh9oll+PrsekbUzQSLGA4mg4qA&#10;1a3ze6RGgVtnWAi7W9wX/eNuCls7K1pLD/D+47h4eBMuEVj3LhN6Fw5K00h9zf2vL9D4aG53z9Pk&#10;Lu2V4HlHlEtiooH9vH6Q5SiBfkKyVVFunD/OSLoBV4+tIVD34CYj8A3RwHFGdGWh7dEIbxB2N7n/&#10;zcXdfF1xLKMxwXj99G6a4zocWD8Fx3bOxvplleic6onyBgPklaqheaoNyuqNUVSjjcVbo7FwXTy6&#10;OiKxiL/nA6s68fj8Pjw8Q9s7fYRb2t45WR8/YXuiiLgrm+1FthLcq8u0t8uyVl8xrb2YuurVNULr&#10;+tX/UV5cvUL4XZFmfhHwksVh2XA2aWjbh47Otwk/ln/C738r/4agrMjsU3ab2O+REm7IWCuAowwL&#10;84m0pEnwcmfkDTWkeZkiKdYIGUkm0toIOdzmJvMXk2GGgjRTRlHG0Cxr1BQ4oKHIBU1FYgV9e1qf&#10;PeoKhP2JJQ9tpWPKCMi8ZDMWU97uIJv3LJNnWgJTtBTnpJghOc4SUZE2ND8zgtgCYUE2CPDTp9Hp&#10;ICbMCKliZt54S2ld1IJksbaqizQnWmacBdII7/gwE8LakI+j2QWZw9+fIPQ2hqeXOVzcLGHrYA5z&#10;C2OYmurRAk0QHxeNNWtW4emTxzLi8SKilAhYf/5dp/Q7TU/EsL/w6Ie72LFlEdYvacNOflmO71iA&#10;8weW42lxHv5w9sMvjIbPHFzxvZElvtUxxWPR38/cHo+MrPCA1x9pMvoSfvfURIuvNm5N1MB1BU1c&#10;nUT7C3DELKXhBMNIHB2tiO3Dx+NMcxcubvwKey1tcSEsEQfnLEKrfyjm2NtjqqkO3Hv1gvWnPeHx&#10;6efIHdwfDdp6mFFXjyzGyWbaZIOCHAp4f6pfPJppfu3TV2P6wi2Ys2Q7Fqzeh5Vr9yKLsbV93HAs&#10;VlPCDr7m1mHjMGPoEHRb6GCmlQ6myg3HdproPDMzTMmKxQJvH2QaOmDO0l3YdvAyFpQ0IKrfCPj0&#10;6Y0ZDraYl5mB0M96IrvHR6j65Au0sUxjDBYReOEXfbGcMXg9Y/COgaMkAzw9bhKu0YB/0GIMtnHF&#10;jlgPlCfbIcJGFbYThsN60nCYKw6BP09ieaEuaEvzQ1ucNVrCTTA1yQGLi32xopiQqwzB1uZo7G4X&#10;JR7HFhfj9MoqXGCUu7KtGTd3T8PNfd24sbcD9w7Pxten1+Eb2tb9K4fx3Z0L+PbORXx36yROra7G&#10;vf0d+ObYApaluHViHUFHkJwi0E4fIuD2EC47CDUBl924LexMwI+md4tGdPM8gSe6ioiWUl6/QQCK&#10;2HqD9naBADx/ZD3uXjuKO3xdUcd3T9TzEVA3CdW7F2l7hKnYCgDeFpbI6HznyhGC8ChBd5LXT+H2&#10;ldO4TgAe/WoRzu5bytv38fUEAHdyy/cmjJKPvSseTzsUn9HFXcWM+RsIwL0E5E6c27eKJ5JpPKHM&#10;x6qleeicwr9rjh5SUpSRnDEBGSWT0DbLnic6X7RMdkUVU91XC8tw+8AKfH96Lx4QgI/OiNEdsrG9&#10;ooFDauR4P82VgN/LS+dofTQtAlDM5ffiymXZJKViXj+xf/Uay1VC7gqLgJ+4n/ticlNhgrQ/AavX&#10;7zs0S/34BABvy6D3fwLfh9v/0wLfG+U/QCgBsDDJAAnherCzmQg7W2V4ugvrM0RcpAnioo2QlmiC&#10;AlHPJhmbFSpyaXIFNtLC1XWFzqgXU5VXuKORpifN6lvtg8nV3mgr85AGsdfzGAFHcWxdkTNqi3gb&#10;t9W5wt7EYHJCkQBMZ4xOTbBGWrIzEuIdGX1N4OWpDX9fHYQGGDCemyI5RozxtEJClDkiAszx/3D2&#10;FnBVrO/br93dgdjdgd0d2KLYgiCihAKCkiItCCqKoFIKCioIIggi0t3dYXfXtvZ1rmcW/vb+/857&#10;znnfs/bn3s/MrFmzZo3Md67rifvx8joBt7PWVIfbsJc3juqWRVi3QgGrl03EVuWF2Kg0H4qK0wnA&#10;OVi2fA4WLKKl3rQRTk7OSE1Lx6fPsgHnomJd9AUTnVNFHZ94ybJq/M3tsr5cojL9/buXeEj1V1GS&#10;gbLCdNRU5KKWNuOFrja+LV2LT4tX482CZXg4daY089mLaQvwitbuKe3vk3HT8GT0FNQOn4jq4RNQ&#10;PoTWd9AoFPYbifyZUxGnroiwLj0QR1WUINcPUe26ImCYAl5kZaHCzQ33VXbjkr4erNZsgOva+Qib&#10;owDbLr0wrkUjzGvcGJYNGsNtvAL2r1gFJyMTnFiyEJfHj4BGoyZYsXA1Vd9lOJzyx0n3QHj43YFX&#10;QAw8r8XAZDOf7iMHwXP4IESMmoCgQSNxacRgeCsMgye3B/cfiOh+AxA4cgS8dy6D+wwqbYXF8PSP&#10;wrWwZOgsXAuj2QtgNngoLk+YisMTFbCB9levYWNYNGoudYU5TQifa9KKAGwD/1YdcLNdN0R26o3E&#10;7v2R0Xsw8vuPQs2wSXilMAePNLcgyecwgk8dxDVHfQSdMkLw2SOIvGQPa11luB9WQsZlXSRd0ESy&#10;536U3LFA0S0jVETb4HHSOVRHOyPnhi0eZBM0OWGoyb2NWiqk6rxEqq5EqR9cOZVbJdVUeX4mygoy&#10;UJEvoJKNKv6bZgY7oSLJE+XphAXtowCdAFxlDiFEoFVk36fqk9lbUZZnC2iJMo7vJRFUCYSgAGUi&#10;AUmryrJE9JnLSaIKC0VeMhWkAGARz4dRVcCSVreCEKwm7Mpz78vWJfVHsBKUpfk8Tn4K4ScDYDnP&#10;s7o0Fxl3ryI7jhZYWGWh+DKoRqnwpDpDHudJWQoSbl+Eq/VegtKP14D7Zd7j+UUj494VJN5yR+yt&#10;U/B024MrfofgzvKA7iSYHJ2NkxdX4ZT3UricmY9TDivhf1IHWXz41ybfQV1KFB6nxUp29yWvo5ho&#10;XGrkkBRflgx8LN8RfqIBQ8rjR7i9LhSQEwAUjRoCeqUEXQmD2xmvCUNJGYr+eoSelNqqvpX3D/BE&#10;/H8pv//eLoAnyj9A/DcIG+xRFh2bx0uJAmZM64PVK0dKqd330paq7ZyCPSoK0BH97nRnU+kRXgSd&#10;nTSl4ArYGa+UUhfZm8pKkQnX2WI1XCxWSTN8SVMBsnQQczsc4VOEavAI1aOY1Fo0XIiZsnSpLEVq&#10;efVdU/l9s7F182wobZhJECtg+ZIxWLNiHJTWTML2zTOxe+d8wm8udPZtwJUb/sgoLUNBbS3S8vMQ&#10;nRCLGIam+nasWTobyxbPxOzZkzBlGi39ysUwOmKAu/fu4s3btxLg/rx+/PxLGr4k4su3j/j85SP+&#10;+usrvn6VTRQjquIlTfi3qP/75/Xz+yfUFMUh86I93u3chW/L1uH9AkW8mbsET6bPRc24qXg5fSFe&#10;0g4/JwAfUv2Juj/R8CHUXzFVXyFhU9RnGPLnz8GNSUNwp1NP3JcbgPu9hiCOsLzadyROb1DG9fPu&#10;cNRUg8ao4TDrNxj2YwfBvV07BPQZiLWtmmFp00ZwadoBek1aUxE2h+G8ubBXGAfvSSOwh1Z068rN&#10;VH1hOOsVjFMe13D64k14Bt7DjbvZOHXUGS7desNn6HjEOLsiwy8Qx+bMxHXzffBUXIDQfkNwo3cf&#10;BFIpXtrKf9NRo3HSwBbe/ncRfC0B5tOW0hKvhcHQobCbOQNaQwZjM7/zAIFs3rA5jksWuDncxfwg&#10;LdshUEqK0BVRnXohUfQH7DEQ2XJDpO5AL8fNwIdV6/HD+yR+3PAEAr3wK9ADv6+dx99XLuCRtTke&#10;WOjj+0Ur/LjiiG+0cJ9DXfEuyhXPky/hgah7KyKM8qjOCIRqKq9KhrCPVbxJK3IZBEl5fjJBksF9&#10;MwihTJZZVGU5EmCyw8+jKvMmYReJKqo9AbqqXKo1wlPUw1VISo9wEiGgR8UnRXaCBMDSHNpdrgv4&#10;/Qlhg8tyaVljgwngO6guSiP4kusjheAV50MQSuuEIhWfWBfbS3LjUcDfUFFA60v4VRVkSgqwqjCL&#10;ULuOwtRQlAmwEXriN5fxnMuo8gRMkyL9cMZWC8l3vCX4lfB8S4UapTJMi76KmOCzuHhGG072W+Dj&#10;dQD2Dqugoz0Oh43HwNVjOk6cnAXXE8tx9+ph5Id6oTruHh6kxtHuJshUX46o20uV+vbJ6vpk8BPg&#10;E/GBlleq1xPAEda3QEBPAIkQKiGkSgT8qAIl+AnrSzUo1J4A1x/l91/A++/1f4PufxX/hp4EPskC&#10;1zfAMBrs2TkHa5bLEgaIjMlK60ZT/Slgzw7Cb9c0aKpNhf7+GTgiTQIkputbJCV9FKrO/ggheESR&#10;io5w43YrbhO2V6g7M70FMKcNNhbQ050Hc24TClJPk8ej6hP9AnfvmIydtDJbN8+QwLdqpQKWLZuE&#10;5UsnSvMxqG+dg20bJmPD2glQ5j7bt8/DmtWTceqcI0ofP0VaaSlSeZEyysqQU1WF/Lo6WNraYO7s&#10;WVi8eCHU1FTg7eOFisryemzJXrJWw3//J2tZlNQegfiN8Hv//i3evHmFj5/e4cv3P6mJfuL18wpk&#10;xwYi2MUA/sfUkHBcjwDcgW+L1uD1vGV4MWsBnsyYJ1ngl9MX4RUBKMb71o2dgqrRYqwv1d/QsRL8&#10;8gcO580/GPFrF+HaCIKvuzxiu/ZFFK3gFQP+Qa5fhQXNm+Bgu45Y36oN1tHy2rVui9MKQ2HdtCmt&#10;ZWscbd0OOlR5h5q2woJGDbGT+xyj4rLpJwcvql7D5s2xndbcxc0f53xCcdE/At60vjci0hEYmsp/&#10;Izv4UmleW7MVNxycURqfhjt+l3Db9xLSPS4ibtA43KNVDZu3GDGHjeAyayEuXYlBcFgmQoJScEVJ&#10;DaZjJmBj6+bQ7tABOwg/lYYNoEMFKADo0LAZXHk+ohHkcusOuN6uM0IJwLsEYHwXOSR1kkcuHwKP&#10;x0yRFOCP5RukieS/79TCD9UD+K12AL/26uG3xkFA0wB/79bFt62q+KK0C1827uZ+e/DjALdZHMUX&#10;19N4d9MPj2lNy0Q3EoJLwKuKqkwowBoBP8KwgtCpLKKKEuAroYqn1aqmtaoqzkD2HV9pWsfqvDjU&#10;EmbiGJW5/AwVnFgWyT/L8wlCUUohFB8VGhVieW6yBD8JNLTLZZncRlgIAFbkpxJYN2ilqfQI4yru&#10;K6IyL5nHSuJnRRCy+eL8uExIl/O9En5nGUFYIewvlWplPh0ByyrCMCvmJtUlYU+lWEL4lVD9FaSJ&#10;FFbRyEkOoRBRR+Lt85LNLkwX3WjiUUwFWMLflnrvGu4SgBZG66GxcxqOUtQcMZwBHfVRFDMzcM5u&#10;Mbzsd+CWuwlyb/Meir0tpbcX9X4il5/UoVlkc+F5veL5iDl/XxN+/w1AyWry+r4j8N4TckLZieFr&#10;Yv0d4SfZX6H2uP6GcJSmuxT99ghAkeRANHS8F8ATtleyvrLlfwPufweGEvwIvj+Zp0Wrs2h4abB3&#10;z2Js2zwNG9eOx3blyVCl6hNjZ/dsn4x9qtOxnwDcpzIR+3crQHfPdOiIGazUaYv3z4OhlpgPdRFj&#10;odQN5uDe2XxvOi3zAuhrLYT23nnYt2c2NNRmSQ0Ze1Xn0FbPxLYtM7F+7TTa00lYuGgc5i9kuXgK&#10;5s6fiCXLFKCsNB0H1BfhsOZi6NDyCju+ZdNUKG+YIfUN1DMxIPjKkEJZnUp5nVJYgOTCQqTwgqYX&#10;5MPXzx/pWZlS9tt/v0Sd3n+/ZJk1RMdYkUdNlktNBkQZKEVHjE/f3uNRZR7BcAo+5moIsdVAnI8l&#10;SpID8DAhAC93bsfHhYp4OWsxnk2dhydT5uDx5Nl4PYMAnDofj8dNx4OxU1FLVVchur0MGYeiQaOR&#10;N2AEsvoORVTvvgjt3A0xPfsQDL0Rsm0rzuhrY6fCaGg0aw5vqia1dh2g3bULfLhs17sjnLt2hn2D&#10;RjBpSsA1bgTllk2g1rQlrJq2gU3jptBp0QQGA3rCqn17TGndEYcO2cLF/Rp8g+7BJ/g+Tl0Q43mD&#10;sGW1CmwHjkKMjQOub9yMlL06iHVyRMLBI6i4chXx85cho88ghPM33NU8iAsrNyGQ8IuIKUHg1Xi4&#10;6R+F8eIlOD9sGHJnz4cOAajWqAEOUgGaNRTjgakACeoLzTrAv01nKsBOuEUARrbvjpj2PZBBBVg1&#10;fBIBOA3v+cB4O1O0ms/HLyVV/L1TGz8Juc/LlHgdF+PxiOl4OGgingxXwOtJ8/Fl/hr8XL0Dvzdr&#10;ANu0uP9+/NA8gG+W1ngbdg21JWkoF2qL4CsrJPQIoQoBHaqpqsJM1BQSfLwpassIQd5ANQRi7r2r&#10;qKZ9rCKMRCtyea6AFxWZACchVypalmlJy7hNlOUEqwBgWTb3FRaYKrGMlrk0QyhFAi2bUMwmCAnQ&#10;nNjrfF9YXZ4Lz6OCqrBcqEoBVB5LlGWihVdSqbIoE0DkuQuAipbfMgJHssNcTouiohQWnJ8rJfyK&#10;MyKRkxqOlMgAnLLURELYRVr3aG6PQlF6DIoyYghAqkV+V/K9QFw9b4XNSydhwbg+UFo4GDoUPZa6&#10;sxDiroOYCzbIuHIedbERqE2IxsO0RGk+j5e5GZK9fUMQy0KM6RUl4SfAJ1Qf4319SJ2Y6xWX1NJb&#10;34ghgamU8JO2U40V5+GZGP5WlA2R2uoT4fcHgCLZwUexzBDdZsTnxHH+fE706ZM6ODOk/H98Tzqu&#10;ACP3F/WHshbmbLwSnyEzRIKGh3xANdi4fiK2bFSAqpjQmbDZQ+hp7qaVYexTnUorPAW7t9OCbhqH&#10;HVvEflOxc+tkQnMydmybDtVds6CmMgvbCE/R706AavvWWdioNBUbN83A5s1zMXfBGEyZORyz549j&#10;jJFaZGfMUcDMORMxb9FkLF85BytWzMKKZVOxWZkWd+8yGGsthfH+JTiwZw4OaMwmXOdCW8Bw6zSs&#10;XzUN3r4XkFNRgWRK65TCfNxPT0NxbQ3++ldXCfGSNWT8P/cSk0YKEHyykQGi55noLSZM73e8e12H&#10;qpwYxAWexkXLvbhgqoa7vvYoz7iOxwV3UVd8H49oM94ob8Hb+cvxfMZCPJ44Cw8mzCQA5+LNzMXS&#10;WNeHo6dJUTdKAHAiSiQAjpXqvjL6DEay3CAkyg/E/R7yuNOxB26MGgudyeOhumY5PJatwXHCY26z&#10;xtDp2AZXWneBc6f2uDxhEtwILo0GVH1UXHpNm8GCKtC4UVPYdO4E27EDCccmONOiHdRbtsEouf5Q&#10;XLMNpmaO0NA8Ak2NI1g4dQlUpsyG48DRSAsIRsG5i7izZiNSjjsiZsYsJK1ZhvsKs5EiPwixk3lj&#10;aOyF0xZV+N1IRXh0CbxOX4Pp+h04OnIMXiltwe/12+DQvCXUCEEDyQITgAyXxq1wsUlH+LXsjKut&#10;2iOkdSdEt+2GrJ6DpPHPNUMnorL/GNQOIdzGz8RfhOy3lVvxYMh0lHYbivyOfVHcbRBqBo3Hm0nz&#10;8GPhWvy9bjvBp4bfW/bgb8YvEVv34PuOfVSFDPWDeOfrhZoyqiZRX5uXwqCNFCAsFBZUADCXKjCX&#10;yi9LUoF1hGJu7DUqRdHqKiBDGIn+e4VUkARRJSEmlFoFoSfAJxSbFATgHwssStECXEHoSd1WslOo&#10;ChNRQiDmxgcRerTVtLdl0meTCU9RCpD+CaH+6uHHcyjlfmXcVsZ9SwnTEn5/KddLCNekO9e5vwBa&#10;HIrT76EoLQrZ8SHwsNGC/2lTQjYRhRl3qRLv1md3iUJG3DXEhnngmqcVPI8fwHHdHThjtB/ex/Rw&#10;xUEf7uYquHn6MBJ8TqIk4joeJEfjabpo8Egm/GR1fO/yZQpPCjGio6AeeP8GICEjjeQQHZqF5RVA&#10;EvD6V/ICsU1q6OA+L7LS8Yz/Jh8qivG5spRRgo9cFi2/IqPzax5TpMt6WZxJMFI5EnbPCeCPFD2f&#10;S6kKhbUmBwTcxPcJtScaTd6Vibq+XDzNpeLPiKV7C0aknwPcndRwwc9EDIWTx/JF/bFp3UgCTsyi&#10;NQ67lMdj16bxBJ8C9u+ZBXXVGVDeOAnr1k6iclPA+nWTsXq1AlbSsi5dPgEraUsXLx2HJUsnsFTA&#10;HIJuzvzxWLh0CqbNGIexk0ZgzOSRmDBtLCZOG4Ppsydh9rxpWLSE0Fs5C2vXzITq9kUEnSKVoyIO&#10;H1CEie5SmOksgeH++bTTiyVLbaI7X+rwrL97AewtDFBaU4Un717jNW3qmw9iTKjoo/dneNM//fX+&#10;316y8aP/vD58fIa6kmQkXD8LfysN+BxWhqu2IsLdTVGXE4lnxUmoJviq+IdXURKH554n8Wb1Otrf&#10;pXhC5SKsb43o7kI793bWEumGfkh184AhAFg+VKS5H4fCgWOQ128U0vsMQZLcAGm+3DiW0Z174yoV&#10;knrbdgg874WbzqdxpElrrGnTCnbdulFFdcHpJi3hvmk1rhsdwm6qwH0EoAHDmMtHCETLLu1h37c7&#10;rBs2wUkCx7J5K2wklKYylo4cizVjJ0OpbQ8YtOkKp7bdcZzn5LhbCwUJacgKj0F+XDJyXD3gtXQJ&#10;ogWk+w/H7YFDcXrqLJw0tMN5r3vwvBCGI5tV4Dx1BsoXK+LH3JX4Mm0JrnXpDXUBwIaNYN6gCezE&#10;OfD8zzfpAJ+m7XCFVjiqQw/k9x2B2mGTUNRnODI6yqNEbjg+TFsMrNlCoKnh5+Y9vF6zkduhL+oG&#10;jMHHiXPx98LVfH8z/lbagZ9rt+P76q34wfhNsP8iEH9t2EnluAvfCenfG1UJQ0189PJEZWWGVH9W&#10;U0DwFYq6NFEXmEElRuVHFVhVkIEa2qJa3mB58cFS/VmVqCck5CpESbUn1J8AoAxyhBatrbDF5RL4&#10;hNLjcpZIDyUaP8T7VHiEn4hi0SKcmYCCxFACkMAiwERdpIhSAq2YxyjmMcTynygR0JSCn/2znUAt&#10;FbaYny/IuI/EqGsEdBzysyOQS+tbmHoHkVdcYaaxGImhngReLIqy7iA78SZib3niDh/kIb52uH3J&#10;Aem3LqKMNrg2PhQPEsJRdf8Wyu+GMG6h4l4YauIiqZLuSTO6Pc8SSQxkrboCen/U3R8I/lmXggAS&#10;Q9n+hKTS/tWQIUHwX8uin5/orCxU5HthjSXFR/DVh5QevzwfVbyGKfeDcDfaB1Hh53Dt8jGkRl5C&#10;DbcXJkehOj2OyjRTOh8xg5wEQILzPf9d31FVvhTVBlTBiZGX4WqngmNHl8Dt0kE02L5uOFQ2joHq&#10;5nFQp9JT2zaRABwjQXDnFi5zXX3XdCq7aVizejrWrZuN5csnE14KmLdgIlXcOEybORqTpo6AwlRC&#10;bvJwaRjb3AWT+d54TJ0+FjNmj8OseeOxadMK7Ny+GqtWiuMtwK6tixnzsUdlAQ5pLccxg3WwOawE&#10;myPrcdxcWZqHwURnAcxpsU0JRGujTbjIJ1vi/VA8fVKL72JyF0mvyV4y6yqQ9jc+f/6Ix4/q8P2v&#10;f0Zx/HnJkkvWr/D15csbqoFkJAW744bTAVw23w5f0y0ItNmDiHPGSAs+jZy7PlR8sXhYnIhHousC&#10;VUFtViQ+GhzC+xWr8Xy2mLx8DupodUWap0dUTgKAAn6Px83AI4YMgOMlABYPHo+CAeOQIT8UCT37&#10;IqFHfyTIDUFM74G43LEbjjZrjbME65lFS3GxY3fodeoEjx5yCOvcB27NWsG0fx84zaBqJ/C0CD9d&#10;2k4DLhsTOEcIQjNCyJL206Fla7gQgu7dBuB0/9EwGjYVBkPGwLf/QISPHoXzPfvj8n5tXKDtTroU&#10;gKyEJOhu3oybLidxc8ESZBJQ6QNGIXTwEFgrzIAHVZ+YhN1c1RAnhwxF7oRpeEnl+3LMdPyeo4hk&#10;2notfvchAtCM5yIg7NKkFTwat8clKlnR/y9LnnZZbigyuvZDOuPhqKn4voBwU9xEmCnjJwH3a+te&#10;/K16EJ+WbMCH6Yvxa8l6/KAV/jh/JV5PE9MILMCn2cuoBtfg97IN+LlcCT8VN+LnKnGMLfhFZfr3&#10;BhX8tVUdr274o6IsW4KesJJVhaIUCjCfqo8WmDeIAGA1lWJOXDABKSwpIUXolNOmSraZ8KliVBBy&#10;wuoK0Mnq+RJQKeAntglAZVK9ZaRyOy0ro4zKqVB0ockktBLDCFfCUgCYNlyEgJwA4D/A+3f8z+1i&#10;vyJa7VJCOTc1Gsn3bxB84fA4r4sbNwmEe75wMVXH9sXj4GGvi+gQD9wOPIEgbytcO2eJ5OALqOQ5&#10;PKEVfkE19CQ1Bg+S7jGi8SBFBG2hlLwgQerfJ+Xvy0mX7K1QdR8kuDGEuqsH3r/trrSd6usP5P4d&#10;/x6yJuAn6vXE8hsqtA+lufhCUH4kKMVY3k8E4UfGJ7GfSIpaQUtbVYqXXE6MDcT5cwY4ar4Ggb7H&#10;kBB5FQm8DtlJEXhKBf82n/DLE6M9hBKkLRYdr2l9H/H6lVINV2RH4bLnYRjZKOKsnx4a7NsxXkpZ&#10;JTLyHqDt3bVxrDQlpRj3K0JAUWXrRGzbNJFAnM6YhV1b5mL75jnYojQTykqzoLR+JtatmY61q2cQ&#10;kDOwgdtFh+blilSJq6gW106B0sbZUNu1BHt3r8Se7QtxcM9iGO5bgQOaS2B8UBHHjNbB6tBaWHDZ&#10;2nAt7I5sgKX+KhzTWwp7EyXcDjqLJw/L8PPn93psie4rwr7Kauv+adiQlT9+/YX3H1/h8/evkrXF&#10;b1G/929Y/k2L+wyZ0TdwzcUAfhY7EGS5HcF8OsR6HkFO2FmUJV9HdbYYsnQPOaIbQXY4akoS8LAg&#10;FjWliXgR5EO1sRPvl6/G05kL8WDSTFSOmQIxm9sTkfhg2gKI7M6PqQIfj52O6hEKKBk8VgJg6ZAJ&#10;KOw/Fpl9hyGxVz/c7yovTRiUJDcYsYRhSGc5eNEq+tMq+nXqhf3t2+Jyn4GI6DkQPm06wrxTGxi0&#10;ayXBRqdhQ8lyGjKMGjbGYaEEGzWBZZPmcGndDicJzmvqagg6ZIAbVjbwUNoIz9HDaKNHwmHUeAQf&#10;MELk4iWIs3fCGUNjbOzWCz4jJyF9iALSBo1GFFXqzTnTYbZaCVbHvKG99zBcps/H71Xr8Y02X4xw&#10;eUPL/9esZagj6C0aNYYez8mU8LOkCjzeoBkutOiA0I69cLdLH9zr2BsJHXqjQH44nk2cjS9zV+Db&#10;otWyBhAC7NcGKrpNavi1bT/+VtPGDyrNx5PmonrAWDyiTX6lMA9fZi7FDwL3q/gs1edfC1bh55J1&#10;+LV4Lb6z/EEg/lakWly9BV81tPAk7g7KeUNUUO1JLcC8YWuLigi9/HpFmEogpiMrNkhmfYVKo8KT&#10;oCbUl4BcDm0pYSiBSag2oeyo3Mr4nmRPJbWXjOIMESm0ngQgIVJAAAp1WMCbtKqYCrSItpzfWSbq&#10;9XLjqTDTUMr3RWNJUXYcjx8vgU6KzHjpe4qFguRx8kVdY3EaslMikMJzzU69CV9vAxy33wxX6z3Q&#10;2bwYS8YPwCHV5fA/exgRVHu5UX54lBGNl/w9zwnuJ7S0L3i+z3muoi/fCylRqWyiopdSy26GFCJh&#10;wdtCkUQgT0ouKjIsi5RSHwUI+eCQBcHH+MjlT7yWAoBixIY0aoMAeysF1yXYyRShqJOT4CTsbVUx&#10;vlWV4KsEPKpG7vOV+37m8kcBx5JsArIIn9Mi8TUyAM/uhuJx8l0EXbRCcUKIVLf3Xthrnuer+/dR&#10;c/UKnsTclb7vFa2vyCD9siQHlfzd2QmhuH7TGWevHYGD/x6Y2a5EA5FYYO/2cVJKKgNCcN+OidBV&#10;nwqj/bNgojULptozpfTkVvrzYWu4GNYGtJ+HF8PJTFHq7+dgtgIO5oqwNaGCM1oKU72FMNSZTzs7&#10;TxqZob5rNnarzoXqrrnYvZPHOaoJHy8nGOoqwZDws9RfDQcCzt5kPayMFGGssxDHDNfhtO0+BHge&#10;R1oc1d6DInz9/AqfvrzHXz++QJZtVyBMQtv/eMm2ysaPyvTgd4iMLX/Q9+PnB9RVZuPejfO4ccoA&#10;oacOIMR5P6FnhPzwkyiN8UBlkh9qCb7yLNFnLAS1BXeRF3sVZam8+LTHtSXxeJQdjQ8WFvi+bhPe&#10;LF2FJ7MWom4C7SDtZdGICXg2dT6e8uauHj1FAuCj0dNQMWwCld9YlLEsHTIehf1GUwHSAvceQAD2&#10;QVTX3ojtPZQxBGFUgbEd5RBNKB5p1Q6LWjbG+c49kNp7EG4Tluf6yeNg57ZUgA2wn7A5QMUlYKjV&#10;uCH0CMa9HVpDt3M7WHftgiOdO0K/W0eY9euBQx3bwLhbezi3aAlrAlO0NAfZWeH6jFnw3qaCi5Z2&#10;cNU7gPBVS5E9bAwyqRpjqers+/eGEpWY0ioNWK9YiQf8vd+n0+IT+CK5w2sC6hPXfy1eh/MdOkGP&#10;52LO41s2aoqzzdohoFUXBLTphButOyOqfU/kEH4P+VB4U6/k/gDw98pN+HsdbS2trFSvt51KUGU/&#10;3lMdPho9FW8mzMIbPljeTZ6Pt5PmSJ//RlX4WyjE+WLOleX4OG8FvogpCKgOfyzdgO9rNuLV8eOo&#10;Ls6S+v2JltQqSfkVcls+CrIIlrQY1BBMObypqkTDhlB/Am6Ehqh3E2NvS7KFYpMBMD/9Pu0l4STU&#10;G98T4Csi8CQASsui5P5ine8L9ZifdAdVJWkEIMGYS+gx0lMjEB55kedwV4JlESFXyHMpogKTjkEw&#10;ic/nU7Hl8TuLaceLaKPvh/si8qY7wvwdYX1oK1bNHYLFk/tg84LxMN69HlG+p1DO3/IgJZJgSyLY&#10;kutbbTOkkIalMf5ZziLssiSQyOrxCB9em48E1UehzuoBKGylLAir+pAaHhgiQYHU4ED4yJRe0T+N&#10;EH/Ax3UZCHk8Ud9XUSJr6KAi/ML1L+K9Sh6XQJTq/6j8PifcwAfbbchw2oWL9rtx+YIZYoPd8Co1&#10;Dl9LK/GprBTVl68izdwURR6OeJ55D29q8wlRQpnHfF2WheqsGETRPvvdOgG7C1rQPbYUqqoj0UBz&#10;u0g9P05KdyVB78AcmB+cS+DNg/2h+bA3mAtb/TmMeXDgup3BQm5bAntDMRH0ctiJESCHlzLEMiFo&#10;uFCaT9VYdyGMtKjytJdCj+X+PfOgQRC6OJujgD8s8t5NONvsh7nuSlpfJTgdVYfXWQtE3r6E8tJ0&#10;fPj4z1hc8RJD0b59+yxNIvPq7TO8ePVUytT7J7PunwQFsnwfImQQlNni31I6pYcVWUgKOYtLVnvg&#10;YbAFQY5aSLhij+K7XrQGV6jwQlEYcxnpIW6oERk1MiMYt1CdF4nipBsoSb6JJ6ITa3UKXkUE4scO&#10;DfzFm+v1IkU8mbkAtQRg6ahJKB4pADhPVu9HOEj1gCP/sb+loqQFLiRchAVOkRuIRIIuuoscblH1&#10;xa9WRoW7H1KV9sBz2FisadIMC5q3wIlu8vBs3wW3ug+Aq5w8NDu0kvr5ieSjwgYf6d4Fuu1aSgBU&#10;a9EE2o0b4XCjhjhKRWjTsBlsGafbdoF7s/bw7d4HRjyW0qhhuGB1FKdVd8KYEPQxsURYcAhu79iG&#10;1KFjaH/H47pcX9iPGITp/P4tfUYie/5MfJ1H+I2dgyoB+wkzqeIU8fdSJXyiCrzSoQuMeU7WYm7g&#10;5m1wtmUHnKUN9m3eDsFtuyKZVr902ETU8fo8o3J8P3spYbUav2hlf9PG/ubv/71+O35v3I2/ldXw&#10;c/seYI8uvtHWihyLj0cqSOnE3lKFfl+yFj+XrZe+9+2keXgtxl9Pm48v8xTxkzD+tGAlvi5Zg4+7&#10;NFCbHImiogyU86av5I1eVZBHGOUSirSjVGEVeSlIib4mNWqIjsvlhEZ5bipBRRVIdVRKdSRBUECJ&#10;ikJSZvUAFOpPAFBASyyX5qSx5P6Emhi2VkEQZsWGoYrwE4qyMCORUEuE/00H2PuuR0iUHQqp9vJS&#10;71PdRRO6/I68VBQK60Y7nkf7JhRfkP9pxilcuWAD3zMmuOR2GLZHdsDRUBVuZnsRSXFRQ9C+prp8&#10;kS1LQSWNzc0V8Esn5ISdJeT4u2WRLaWJ+kC1JAtZ3Z0MfoSUgN8fAFKJSTOxCXUnICfq8f4VwtoK&#10;cP3JtiJKAUXx2T8hACjm8RWNHZ94rI8E34cq7pd6F59vXMTb0Ct8T0CX31dZgleJMXi8fycSNZbC&#10;66o5bL30YeV2ANf9nVB49waKI4Nw0/ckItydkHf5LEIvmkgTud+97IKUcB+U8AEjhgPev+eFoLCT&#10;8LhiBm0Kt00a46C8qT8a6GtOxYE9U3BQfRqOaM0hAOfCjAC01iPwJAhS8VH5Hae6O354GRyMCD+G&#10;wxGu/+nsLGZKO0IgGi+DDWFoJvr86S6CqT4V3cEVOHxgCQy0l8FQbwtuhV1DMv9QMvMzkcE/oNuh&#10;BE5KFJ4+rsaPH//YW6HsBNqEevuTYVem7sSoje8E4QdC8gPef3iLr98+8LOir54YtytSF8gaQEQL&#10;74f3z/mHeA/xN1wRdMIA3sY7cM1OE/e8LZEX5YmK1GuozhC9/kUONT7900NRlRqMqsxQPjUiCMXb&#10;qBJjNbm9KDEIT0oSqSBT8eaMM36u34Zvikp4Lcb/EoA146dDTPdYMmoink6Zi9pRVH+Ew7Pxs/Bg&#10;+GRUEHoCgFId4MCxkgLM7DMUafKDJRAm9uyPiB59EUQLmBodjxA3D+ivUMT+cVNwbO0G3LC0Qqip&#10;BY7TQnqNHIZj3TpLANRq1AAHCDrR58+gSRPJAhvTelo3bA47qjBrrjs0agnLLj3gtmk1fAg6owH9&#10;MI4AndWnD84fd4Dh7EXw6NwbB/sNhOXU6XCdPAkR4yYgtc9wOPXoBtVObQnVVrhHKH6eMg9PaHtr&#10;aeOf0vJ+o/0UwKkdQfXbdxSCqfCs+P0OTVvDnuA7Slvu3LQF/Fq2R3S3vkjtNxz5g8agiiB7NHEW&#10;Xk5fgA+zltLGrsbPpWvxi9f0t2jcWLeLEFShElTHr51agPpBfFi9Cc8nzpGAC0VlfJ+/Gi+oPoXC&#10;fswQ5yWSz/5YvFo63pvZS/BhviK+rN2EZyEBKC3NlkZSVBRlSfCrYFSWUBESBMLepsXckPrLlQgA&#10;5hJehJkAXokEwAxGJtfTCD/ReEE1xr9hEdI6FV8xgSf2FwAsy81AUYZMHZazzLxPRyEaPvg5AdAM&#10;2lj3KwdhdHYxbD2UcTvCDelJ4chMuo24SD/cCXZHsL8z/C9Y4aS1FmyNduLwvnXwdbdAdPgFpMcH&#10;IiMhAFlxfqhIDsLrvHgZ+Pg7ZGqvXtnVq7v3RTkyENHG/oHcB0nhUSkRViI+l8kmFxJdUGQh7Cg/&#10;w+0CfkJRCXD9z+A2gkyUH7n/R2FfhYLj8UT93ufyXB5bFp8reHyxv+jWwnMRVvcr3399MxB5lgfx&#10;LNyfllgch4qQn3/iao8wxVmwUZ0P15P7cSvoNCpTw1EQfR1+HpawNN4Aj9Na8PYxh43NDu6jSjG1&#10;DU7718FFi27EaAdueVgg9KYbzl0yg6HtOuhYLoGm+UKoaE1Cg4PqCoTfVOiJ/nt7Z8KU8Dt6cCEV&#10;3wI4UP0Jxed0eBGcCUCnIytwwmQFnBgnTFdJQ99OmK6Bs/kawnAljhuvIgCpAkUmGKpBqyOrYGZA&#10;8Oksgv7+1bjkcxrVNZWoe1iHt+/f4vuvf7e/yl5/lBz/J6NgvceVpUeilpPq/WQKT+i7H4Thl78+&#10;4+PXT/j24xu+/v7G9Q94WlOEjHtBuO5qCR9LTXibqeC6gzZifI+hLP4SHmaFUOUFSwCsSLuOKgKw&#10;Ov2mDIAZDAKwRkozdBs1OQKE4ciPCyQAE1BXnIh3Bofwe+0WfKL6kDpA86arnTgDxYRf2WgFPFGY&#10;I01x+VJhrjT7WZ2Y6GiwDH4iigaOoQKkxew7DKlyg5BOAGb0HYo7vQfjHBWj885dcKYV9XM8idtO&#10;J5FoZIQ0V3dk3Y3Fickz4TJ+GPTatMK++kYQkX1F1P+ZMEwbNaPqawpTwtG+SzecGTYQx+S64Uj/&#10;njAZ2AtHFMZhMi319CaNoE/guujug/GECQglAM27tsfVHn3gR4UYMmEsQrrLwbpnZ1j26oy4wSOo&#10;wCbjIYFeRaA/njRLspzC4ufLjUBmj+GI7zYQV1p0wvHGLWFCBXiY52BLBevWpDWud+iJqO6isWcQ&#10;svuPoAoeh+pR4jizpb5/H2Ytxtf5K/CDqk5SglJjxnb82qSCn1v34KeKFv7eo42/N6vir6Xr8H7a&#10;QqrsKdLImqpBY1E3YhKv9XR8mLEIn+culyZdesBzfS6ycS9eiTcnT0LMh1temEn1l4Nq2rwKgq+8&#10;KBM1JYWopBVMi7kpNWgUpcehJFNWzycsqIBeSQahlpVJZZghwa6Caq8og3aYdrWQ0CskdAqpskqz&#10;aG8FAPMIQAFEwrMkkwCMv03lmYxcKrSIIA9c9bWFncsWWLqtgrXXcjhdVIKV+RaYG+yAvYUmHM3V&#10;4eaghdM2Gjhnp4VgT2vEE4pZ0VeQH8+/Vdq6WlpjkZHlkWjUyEzBA5GIlN/1mlZfwOc940NJDqFG&#10;yElqjtAhpD4JhUXQfaoH3BeCScRnguwjSxES7ERQsQml9rGSYBIlofcnPhGMX6gMv5QJ+yrA9gd8&#10;ov6OypLXW1hRAbrPArD8XrH/ZymoGvlAqstN4L0XTpFyGk9zE/Gtulw6j69FeUinojXVXQ4t3Xk4&#10;66iGmBvOyL19EZmh3jA3UcHa7ZOgr78CV9yN4ON1CN4edHVRZ3HVVQ8eRzbBY+8qnBIT07vowchB&#10;BSb2awjB5dhxYDK2aU9AA60dBODuGTDYM1uaed+c4DsmZj9jeeKoMs6fPAC3E3txmt7b1VqJwFsO&#10;FwLvpMU6nDRfD0ezNXAwXwUHwtDeZB0cTFYTgrKGDKtDSnCw0kSA32lkp8VStX38w7P/o5esL1+9&#10;qqsfo/snZfmf44nEmM+fVCArIQgRl47jvJkGXLSV4W64A2FnjZF10xXVCZdRneqH6rQA1KQE8Uki&#10;ZscKQlVasGR5q9NvoSb9Nv+obqGW1reO0rkmS8yExW05kci5x88W38Oz+yH4spOqZM1mvF1ElTFn&#10;KV5NX4i6STNRMnoSKnhTPqTyEy2/r6fMx+Mx06WxrmVC+Q0eK3WELh4wFgWMLIIgTW4wkrr3QzoB&#10;mNRrEM5RCVqNGIdAayvE3AzF/cs+iFyyFHd3boOP4SGcGDpKqmPbT/hpE3y6LPWo8oyougQED3HZ&#10;okULnBk/HFZy3eHctzeOUh3aN2kJtcYNMYuf3dGyOU536IrLrTrjQHPRxaYrbnbshsCRQxE2ZAQu&#10;deqJswPl4dqlM85SaSYOHo6qoRPwkL9F1G2+miZyHs5Dbr9RSO41GAndB+Fm6x7wbNAcZ2m1TRs2&#10;4nk1gHmjJtJwOI8W7XGjoxxCO/XG3R79kCI/BHkDRv0Hgg8nzsRLquZ3MxbiGyH4c9Ea/F6hJF3j&#10;X1Taf2+gGlxPNUhV+Iuq8DvhWEngpVJR5vcZgqoBo/GA64/HTZUaZF7SChdSZZaPnIKqcZPxdOoC&#10;vD5oiFoqoVKh/PJogamIxEgQEcW0n7mJkUi5RwDmCbCJURMy9ZabEoO8lFgCUDRsyCBYkpmJCgKx&#10;MDtWAmR1bhae8G/8QXIUiqi8qnKyaHtTkZcWg9zMaKku+5rPCdy45AgvV2O6pV2wNtqKw1q8ufdM&#10;htahSdinOxEG6gtx08sRaVHXkEM1WhhLZ5JyB7XptIJUds9p1d9SvYrGCSlLitQyS9tZxGUCXag9&#10;0ZjxJ/2UUH7CwkrKTigvQusfdSfq3QgaAu5PfK4i1BgfqcI+VZWwrA/CT1pnKerr/sRH2l6h5v5R&#10;gwJqPCcBPiq+LxX1cCUcv5WLxg4RApb8Lj50BCwLkoLgc3EPQvwMkH/fHyn3/VCccZvwLUCAtx2O&#10;u+6FmfN2mFtthdmhVbCy3gJTaxVoGW6AisFyaNsowd3XGD63T+Ds1SNwv2YGD98DcHDcgKPHluL8&#10;+X244H8UFuSY2cnt0DJfjH1Gs7BJTV60Ak+FtspMaO2aDr09Is3UAljozYe53nLcCDyH+7GRiIgO&#10;Q3RcOC65m0iTBLmYr8bpY0o4dXQjTpithYOpgN0qHDNYC+dj6vC7aIPo237ITI7Gq9f/ZFEWL1mz&#10;xf83Bv+A7m+RiUUK0YorM7f/tOX+wvu3D/gHeQfR3va4br0PPvyjOq+/CYG0uSlX7FF67yJhd5UR&#10;INXzlSb6oSpZrF8nCGl5JfiF/Ad+dZnhhF/Y/wBgFddF5pDse74opVL86OKEn+u24QdVyvuFipLN&#10;EokPHtLOlVEBVo5RoPKYJk14LhSg6P5SOWyC1AIsAChuegHA/H5jkEMAikjtOQBxXfsiizdzdP/B&#10;uNBvCNS794LjDnUU8aa7Z2oGn81KsJs2BadoZQVcNBs1klqADxJ4+qIFmAA0JgwNW7eAycRRcN6w&#10;CkcIH7sGzeAiOkkTdMu6d4PR9Nk4P3AUfFt3hU/bLvBo3wV+BJ5/l564yM95yMvBf+gQ+I4dieBu&#10;fZBIMIvzrRslS/DwbPJ8FA+ZiLTewxBHxRfStge8G7bEWX6/CwFsRTsubLmomzTn+vHGzXChdUf4&#10;t+lGCPZCGI8Z06M/Uql6cwnBYj4QhB0W3YVeUDm/o2ITDSqfZ4n5lFdJDRm/RBcZYYvX7sCPDTvw&#10;U1kFnxU3o2DgWKlBpUgkVKAlFxAUUw48oyrNHTASBbzuRcPHo4IgfLFhK+ri76OMyqOU6iybyimJ&#10;NjSJD0L3c7rwdNNFfLQvUhJvIovQEXVyxaIhIl00TogW3vo6vex0FOek8O8iXlKDj2hpC2wMkLNz&#10;BarOWSIvJxpZseG4FewBr9NHcM5WC6dMKSBMVHFcfwtOH1HB6UMqcDqwAycP7MLpgzvheXwfwv1s&#10;URYTjFe03s9zU6UGCll9HcFWmMuQAU9YWdEyK9SXUHHCSkq2VSg6UefGkNXlEUTC9kqtuISVAJUE&#10;vmIqMkKI8ZUQE5bzT3ytLsHnahnsPleVSuWf+FxdKlOB/4KgpAgZovOxaPCQrLCAXiWtrRRCWRKu&#10;4rsE/MR3/zlXcd6Et8j+XEgbn3DjGPLiLuHq9RMIYJSmhCExyg93ws/ghPt+uLhowvW4KowsFLFo&#10;9WAobpuErQYLcMpSGbdstBHpYoaLvI4upzVw/ug62O6dAGO10XClK73oqgkX7wM47qMLmzN7YGK3&#10;Bir7BqCBAJ7B3jkSAA9pisaLJTi8fyYhqIRbt64jNCoUN6OCEJMUjdBb3nC22gl7Iyo9ykvbQxth&#10;c2gzztgdJPScEHs3CE+eVEu29N+vfxomZPV4/zuvPwD879fv35+lJJhVWZGID3RB0HEt+JtswQ3L&#10;7Yg6ewDhpw4gM8AetQk+qEu6hCqqvvJ4P8IvABVJ11GWFIjq5MD/ALCalreGlleUtRmEX0aEDIDc&#10;VsunUA2BKDL51tICl9Aul4V74ct+bfxYq4wvi1fjw4LleDNriZT77xGtXBXhV0Ob+GjCdLwWw+Jo&#10;yaSJzv8MgRs4GsW0a6IBJE8kQe0/kkpoJDLlhiCBALzXridudpeHSd++sO/UAwHKq+G0egX0qSi3&#10;zZgJj1WKsGvXXgLgAcJFAPAAASgUoNQVpklTHJHviiMEpd346TjWqDl0mzTHbioybVrfM/Z2CLh8&#10;CZepYD2adYKn6AzdTw62I/vDZ+1iGI8bAKd2HeDYpT1uDRvOcxsj2fXKcdP4++ageNhEJPQegnvd&#10;B+JWBzn4NmoLN9rtUwxbno+RsOM8tz0s1fmdoiuMyAp9ngC8zO8KaN8DNzr3wm3a7fs9BiC1z1Dk&#10;EV6lA6kEh0+SLO1TAuztlAX4JuoElyvh6+I1eD9zKV4rzMerCXPwfjLfm70Sf6/cCiir4avSTjzj&#10;Q6i8/xhUDxmPR1SUT6hUM/sNQ9qAEcgYOBIZVIgP5yxEdWgQqnkzi/q53Iw4ZGfHIZN2N/rOBYQE&#10;2CDmziWU5NP+inG/hJBojc1Nu4+M+EhkxEYgKykSafHRyL7li4qjhsjer4VCY20EbJ8DuwXD4aO3&#10;hcDThbORGi6YacHb/ACu2Bki4pwtUq+eR/Hta4j1PIM4Lze8pMV+nhWHt1IrbTye5yTiZbYYbpYi&#10;ZVEW3VBEx94PVKwCZqKl9UO9jZUaCai2hJL6E3+UlciULOD2mcARVlTsK2zljyrCsjiL79GSCihV&#10;lRN6pfiL0BPwE+UXXhsBuM/VZfgirChLAb4/8em/oCgaNZ5TZT6h4nzGUiQb+ETF9626iMcrlAAo&#10;qcsKGfxk9vcP/PhbaJO/VZUhI8wb3oRbVpgXXlXmUmhEIf9eEPISbsHrsiWOHt+CMyc1cTPYHkdd&#10;dmLr/rnYok12GSxD9t4NeKy0EXXb1ZGzRxV+a+bi/IyBcNo4CrbTB8B1iDy8po1FmMU+GOsthcGh&#10;pTCzWIN9euPRQGRX3r9rMtXfPBjt5w1AADrZasD/0jncvRuBqHt3cDfmDiLvhuPe/SiegA/cnM3h&#10;e84J9/iPmcs/kJfPHtbjSfYS2JK1vQrr+qefngx9gmkysEnpRvGfvHtiXwFIaVlou39ev35/xZsn&#10;JShOvYX7V44jyGk/rljuQNCxHbh77gDSbtij/L43HmQGIyvECaV3TqAmyYfwo9qT4HcF1QJ8BGBl&#10;yjXaXgYBWJUm6v0IPwmEhByBV8VSKL4aCYIsGVVUg2VJ16TccOVBbvi6SwVfFNfiM+3v+7nL8WqG&#10;GL+6QLKGtZL9nYHntGGvBRTHTiMAFaSuL0IBFhKAhVQ9Bf1Go6DvWN78IwnB4VQxtMJUVPcJQbs2&#10;bXG4XWf40zLeWjEd50eMwImVm6A4bDCcBg6CZfOW2EvICOsrdYImaIQC1GrcGPvatoJOm5YwbMlj&#10;cJt54yYEIEHJfc0mjMcZQwOc2LsfR6k4XRu1hE337tDv3xmGnVvj8NgB2N+vM2x70Q5PG4+sviNQ&#10;SLVaOWYqSgi+JFrdqM59EdKhN3ybtsPFBi1od5vCjt9vxuMb8Jz283z2sRTnt5vbRMdsp8YtcLpZ&#10;W3hTcV5p3x3XOxLyHXoisrM87vM8Uqh6c/hdlbTYosHo48wl+DZvJd5MX4RKQrGYgKzgA+P5yGn4&#10;LPr/LVPCT9HJebMaPqvtweeDOviuoo4HixahdNBI1FAViuw7okrhbu8BiJUbiDiqzdIJ01B09hRS&#10;kiOpLIIQe/sq7kb5IIbK/qafNc45quOKjyXuhrjD95QVLrna47LHcZxxNMFxwszOUBXu9rpw443k&#10;argDnpprcWLNVNwxVEPU6cMI8TyGnBBflEWIERYReJGeiHe0wp+o2j4JFVZEq1qQR6ucLM2U9owW&#10;+Wl2ff87kVxADDVjvBMttRL4+BnR747AEJmPBfAEuD4RZJ/KCagKAoyw+ka4/FVZiu8Eydd6dfap&#10;qgLfy6v5WUKppgSP4++iws8dL+LDCK1MqXyfdJdqMJ/QkwFLhFTfR7DJgEf4iWXCUcRXWuPPNeLY&#10;xVIrrzRdJYEqRnN8IOjeludTCRLaJbK6R6lhhds/V9RbXkmhiuA5CkVawutCSD9IicdVF3M6sLuI&#10;C3BF9EU93D+rhSdJt6hac1ARfwN3eN+7WKpKjZkHD6+CutEy2B7bhkTdrahYuQQFs+cgd/pcBC+b&#10;C+PlY3Fq6WiYa07H4S1TcFx9OVz3rkGIiTasdNZCh4w7ZLgG6pqz0GDt8knYqTwDB/YtxCFdkdhA&#10;ETdueCImLhaRkZGIjo5EQsJ9ZOeko5IX+OW7F/jy10eC6p8GjJ8//8KXL5/+Ryfl/6eXrHvKD/JP&#10;BrvvtLXfRMtu/fviJeZZ+/r5GV7WZvEpcAmR500QaLMLAUe3INRxt9RnL/fWGZQnEGTpwaimTRWZ&#10;bqty7yEnwg2FYQ6oSb6MqsSrhB7hR/tbQ/AJ1VfFsipNAPAGqml9qlNDeOFpf6U6wFBUUPlVZoWh&#10;WgBQgFAC4y1UJhOAIhuw53F8XLMBn5atwuclq/Fu9jIp7ZVIfioBcPRUqr9Z0miFV1Pm48HoKVQ2&#10;E6UuMEJJCeDl9B2O/L4iE7QYD8z1fkMlAGb0oVLpOQRnOnaAc6vOyFDWQNC6dTg7Zw5O6h+EyuDB&#10;8KY6NG7SRIKMSDwg1QFKAGwEXcJOu2kTSQma0Y5aNGgOq4YtcIz72zVqAhsCy0wMjWvRETaNWsCh&#10;SWtoNmuK47NH4PSMUdAc1xdqnVriTN/eSJkyGQVUUyISeg9GeGc5XCe8xHA2rwYtcYHhSPgdIfAO&#10;MHQEiHk+IsSyyAi9i+Ve2mFz0R2GFvkMISis8JUO3RFMK3y7Yx9EdZFHHCGYKjdY6htZR3CJOsEC&#10;XpfM7gOQ13OQNEb4jcI8fCcURePIz8278GvnXnzcq4VyxSV4s2cnXm3ZgtqNawjBxSidNgOPRigg&#10;g9c5uGtvqWU9WsxCN2wSApVXwc50F85a7IXTkZ10LypwtNsCc+NVMDmyBA6nNsLWXqR324irZ47h&#10;+jkqZldrXD9tg6gLjki/fhFFt/yQefc6bsddhr2nDs5dNoKv+wFUJd/Ej4c1tITFUn3cGzHxt0gc&#10;UB//yZRCsIm+drIEAoRFkbCrBB1VkZjvVqgjAYsvAnyEmRg1IWyrgMVH3oOfKyrwjQrvO0EkoCfi&#10;PwCUgEVFl3IZ30Id8NrLGR+zEvEgOgKXVVch6MxhXL7tDp+jaog+pIFXKfdpe4UNLpQU2xcBu38p&#10;Phn4hD0mJCtFAwd/g4CcsNeioYR2+Qvjs2Sd62HJ7dLsbAShNOObgD9/n8z6EqAsxexvnwnCvyrL&#10;UHKPbistBnUpZI7NPtRYLcErAuqZtTGq7A8g74wZqmIjccpCFd7W2rAx3w4Nw+VwNFHG/dkzEDZy&#10;FC7NGI+AYf0RvJjQ2zYDFkuHQ1t7KixPboXL1cNwCbHGiTMHobefLtecAN0/C1t2T0CDncoroKm2&#10;Alp7FuGQ1hpYHFZHCK1vYUkx6urq8ObNG3z//j+zqsheImsy47esVk5kXnn37g2+fZNNFyle/ysL&#10;KyUfqAeeTBvKXn+DKo/WVgxVuXvJHkEutBVWO3DFVAnBdrsQ72uO/HA3lAmoEVI1WXekSV/EPAeV&#10;lMuVfHrUEIIlsZeQH+ZMAPqjioqvmuCqTA4g+Ag/0eDB9VrCrzY1mCXhlyYsMFUf4VcpgvCrEgCU&#10;GkKECryFOipEYYkr82/j1TFjfJy/HG8Xr2CpiHfC/k6bL02AJOYBqeEN/ExMfk5V+GzCbNQQfiL9&#10;fQVv7pJBYvzvCGTR9uX0GY6CPiMIxBHIpVXLkR+GDPnhVENDEddDHre7DECyriU8NNRgNWYItKjU&#10;DrTvgMtd5GBIpScbASLg05Al4cc4JCwww5hgMqUlNWvYDEcZlgSjdWNa1MbNCMSmBCHX+b6II9zf&#10;ZEAP7B3aAxubNoBZ3+64O3cGsqnI7vceiBsde0jTWV4gvDwIvbOEqAOBdkR857/OQVpmCEUqQoB5&#10;f6NG2MtlTYY+7bEtrfjJZm3g3rID/Nt2JQDlqCjlpfrAJKrAhJ79EduNQBT1jl3lkS0aN6gKRReX&#10;l5Pm4sscWQuxSDxROGMWXipvxvtlq/FURxPvfc/i/bULqDtlgeItSqgdpIA0QjSwYzeE8HgRos6x&#10;7yhE796MW+6WiHSzxo2TxnA13Yo9O0fA6ugypEd7oYAQK828inL+jVQm36NCS5G6knwpK8G7vFxa&#10;1UwqL2HnSvgADkNs6BmE3TgOO9sNCLlhi+iIiyhNu80bPFuCoKizE1AT8VnYPhGSCvonJNj9x8qK&#10;ujKZqpNC1JvVlOJjHUthLanoPhXH8vsz8b2aKk9YW4aA3w+h2Gqq8CYyCF9MV+A9gVG3UxXPjU3x&#10;yNEWCYd247yLHow99AmBrUjyOYnfVHzfqOwE3L4TcgJ2X+pB9qd8J1qSS3P4u/kbGGL/vwjHLzXl&#10;BKAAX71l5voXWmQJoqJBRVKTojM0AU8bL+ouhZWXlF8ZwZibjRcp6byuefhWV4nMa16I3r4UuYsn&#10;IWbZTBSa6SF0tyLizxgi84Y/HqXHUCkn46KlFszNlOFktBHnuZ+b0mLYGSnBVmUO3PYshvouBWxc&#10;Jodtq/pBbdVA2Oosge0FPZh76OCQzlxYGSvCSH8xNu8chgaHDuzGSScL3Ar2RxYl+7Mndfjrf9E9&#10;5Z+X8LD/2FYZwrj0m1D79U1KIvrxw0f8/vVvE/t/f4lPf3j7FK8eF6MgJQwRXra4dHQ33HTWwNNg&#10;LW7Y7kSclzGywk6jNDlQ1hcvRySovAeR9bYyM5LQukM1d4cAI/wIwWpGVUooCu940AJf5fINgpDK&#10;T4SAXkoQFZ9o/aX6o/2tIfBECNhVEnDC6v4BoFTvR/srACiUoegQ/ZCwfLFrF17PXoDXc6k8ROMH&#10;1Z8AnujKUSfq+8SoiJmLJQUobtwaWt9qAlDYuzJasz8AzO49BHlyov5ruKQKxfacASN50w5DWp+B&#10;iO85EPe0tHB+/Bhc79QdNp27w5FxqmUbCTCy0R8yC7xPgqAsC7MIAcLDhJsp4WfSqDEsBHyo+JwJ&#10;sZPN2hOEzWEogCrXCxod20CzbUscaNMaPlRj93kuNwmiq226w7t5B7g1aQVXqshTDJtGzaUWZqHu&#10;xAiUA4xD/F6hSI81awG7Fm3g0KItHAk50f/PitbXlOciwKjKEOds2qQZ7Jq1xGnud6lNZ0lV3u7a&#10;R5orOLp7X9zrzrKLLFmqSJggug6JB4kY2fFp9nI8nDoHtSuW4wkfNC9olR9aGOBVchDelNwnTOLx&#10;sTIO75JD8NzcBOkjJuAqFectwjS8Wz8kUmU/czuD9+KGJZjq0qKQFuaJxNuuCPYw5g2ZSbhUElJF&#10;kiJ7RYX2PDuVMKMSKynBK96oL/Nz8LqUEKgowwNa6ZsXTZB3zxsBXofhe9UCHqE2CLp7Bs9LM+vr&#10;vGRK7k8dnagLk8BGxSaFBLl/Aa8+hKL7i6VQdB8KMvAy8hoeXDiOTJM9eHbtJH5W5FG5VeEvAkcA&#10;8E98fViBpxc98XzFMuTPXYjiBSuQrKqKS1qbce3ANjhoEBAG02FlqYSisMv4XcfP14p6wCLCVNQL&#10;1oNL9OMTnZrLi3htqUoJX6EQhaUVlvlrFa9BLeFHey0gKMGvupLvUYVy2x8ASu/xen+jihUAF11z&#10;xMRI7wnB6rhQlN69SkWcxmNVoPp+KLIv2KPW4ywSnC2RG+COqGNHkOPthKcpd/EsMwbFAX44u2UZ&#10;4hwP4o7bIVw+s4fucDtijXbittk2HNSfi/0my6Cxf7o0uGPFvM5YPrcFrGw34oTzXgJwNpwsN8DF&#10;fhvWK/dFg9evXhJe/1OpSUj7D+T+7y9RmyfV79X/J5Z+0tKKDsuin97379/x4fNHfPtLzNj/z+vn&#10;TwHI5yjJuofIS864bKWLC4Y74LxPEWcM1uOqnRoiLxgh69ZJlMX5UYGFS40dlVkEGz9TkSnAx+UM&#10;wk8CXjTBResr7G8Wl1nWEIyF0b5UeISdqOMj7GoE8Lhew/UKKr8yLpezlKAnAJclLLBo8IhAdY6s&#10;24uoB6yWYEh1yP0qciPw9KY3Hi9RxLNZC/B81kJpvO8TKr/HCrOlbi9C/dXWA1DMCyxGfzwYORm1&#10;9SmfygeNQ47cMGQSflmEX04fKr9+oqFhJIoGj0H+wFFSxX2i3ADc7tYbXlPGImDkEERRFdlQjZ0d&#10;MALmLZpDhTDZTZiITtACLLLlhoSSUFwNJSCK+kFRL6jPUjRKCKWmTxiKRhKtNi2h1LszlLp2wP4W&#10;zXChcw9+xyBCqB88W3bEKVpjl0at4ELb6tywuTSKRLQ0i+8S4DOnmnRp3g7urTrhUutOuNKuKwJb&#10;d0Ng867wa9IR3k3awrtZO1yi1fZs1RFnm7eFTRNClkp0R6MGUOd5WDenGmzeEq7N28CvbSfcaN8F&#10;IR174nanXrjbVU5qFS+lYhbdiD7MW4En42ZATBSfPmECCubPxgs+cHK0dqEs4hyqoi7i4f2reMEH&#10;1qv8KLwrIwirEvHU/yyC5s6Cv5hdr70cEnoNxUs/P3ygSnpXWIBnOaKlNQ3f68rwMCmGN+Qd3vSy&#10;MaqyoV05VH8ZeJqZSgDyxqca+4s39Q9+/n1xMe6GnIO24WwcMZiLe1ec+b25eFedj0f5SZLqEWmd&#10;vlSIEOqthAqLcKNSEg0Sf1VV4C9CQ2ZhRUk1x/1/EGjfCKRvVH3fCRShIqPsjRDPqLzijgh7Hf7O&#10;uxCNEaLx4Dst5DdxHMZPqqivjCJrR8QqzEXa4iXI1dfCOduDcDphiPOnDsFkL89Xdz6So7yBVw8I&#10;P0KzhpadUHtHFfiGCu99ZS6VnwBWLr4VRuFnUQzPKV8Cmdj/GyH7iffNX3He+KsoFd8eCPstIFpO&#10;IJYSzKUEZRnhKeoGc3isApnN5ue/SDa7FE8zEhHma4ar3upIiHRBfLg3oq6cQ0rwBeBDHd5VZCPa&#10;xRZRRw4iz/c08m97ISHIBA/d1FGjuxDvjFfg8eHlqLPajqID6/DCYBPeGK9Dvu063Dmlhcv6yji+&#10;czqUlvTBGiU5bN09Hur87cpbhuGISNR8RBGbdo1Gg3o2/S/t6v/OS1an91MCH0kqlUIXivjy8wfe&#10;vHuBty8qUZoejuwoLwS7HobrwQ1w06fSI7Gv2mkg0uMwUm84oDDSFRWi8SL9Ou1oOGFHtUdrK8rq&#10;7BgJgmVC9RGI1QRhrWR9xYxawgaLMpLbI5EvJooR9jelvp8fQ4CvPEXA7yaPGSqFmEC6KovgywtH&#10;TXYk6gjRulwqyvqOz1VSEIYEYXlBJJ6eOY66KXMkFfJkxnzUEXrV46ny6lNgiX5pD6gCRR7AJxNm&#10;4fGoqdLohDoCUHSELhs4jspvKDJ6DkYGIZhNAAo1mNV3GAoGjZYFFVhMd1rgxTNxpa88Att1RlRP&#10;eZwiEE5yu3XrNthGCG1liHJLfYjlHYTd9vrlnYxdYhvBJ7I0i+XdDJXmjaDevjU0aIePNmiO6216&#10;IKxLX5yjMrTnuj2B58AQ9liM4zWi1dVp3AhGzVvAhbC73KE7QjvLUbX1I6j6IaZbf9zrNUhqIEmT&#10;H4q0vsORyN94m4rLvVMPmLfvhr2tumAN1d7MDl0xvHMXDGvfEepUiY5NGuNsG8KyXTdcbEV737I9&#10;wqkIU+QGSxl1xDA5UUpjpTv2QtrA4UgZPgr5g/mgmD8HGe5mSL9sg4Krjqi45Y7HcdcIhwi8zYvB&#10;p7osfH5OFVeagJpwfxRYmKJovxZeR4dSgdSncs9LJmAIt9IMwi2dii2D73GbyDknWlFLhXopxRva&#10;zkcZ8RL46mLuoujmdam1WIc2U89oNs46qiDn7iUeLw2oq5YSDHwkMAXkvgpAEVR/VRB6tKwCVj9q&#10;qwisKkK6lNAhEGoIP8ZXAuRlAW12fhY/W4afD6rw7fFDPE2Owmue769ntQiNcENguBuiYgOoKvP5&#10;fTX49aAaP/l5EaKx5GHwLby/dx/l927CxkQNFlb7kBjkw2MkIOisCVJvncdXQqsyIw4lvL+qChLw&#10;vK4A76gG39K+fqylLc+Mx9NLZ1DrsAuvvA3xOvIq3hZmooKquST9Nj4kBKGE4qXG6hDeJ4TyOpVI&#10;1+e7BPhCfBfqUIzpLcvBR6pVoRpFf8Cv1fyeihzUZdxDWuQFXPRQQ9RtB+TFXeEx8pEb7os4nl/c&#10;7QtICz2PGx4muOxpAC9nDeS5qOKF5VI8IcCrt8zAS311vNLci+dbN+Dt/jX4Ybkc30wU8dhwP9yX&#10;TcWpVWNxcPskKKuPx8a9M7BebTpWbR4FxZX9sGx1H2xUHfsPAP9PX3+6qcjwJzPDf17fvn7Ccz7F&#10;cu6FIOCEES4dU4eHoTI8Dm2At/EWBB3fR3t7lHEMMT6WKI+/jAra3LKEqyhNuoZS2tgKwq1CzMlA&#10;1SfAJwNgDNdlEz4LQNYQfFXpEShPC5cFt1XxvfyYSyiN8ScAeRxCryIthIqP0Eu7xePe5ucjWAp1&#10;eYfHjeRxbsosL7+jlja7JpeAzakPqtCK7DCU5UXgufERPCTgaifNxJPp/EeYOANlYyejdLQCyhkl&#10;Q8ejdtw0qVFEDPR/Nk42BrhuuIJsJMig8cjrMxw5vakCCcEsQjCd8MjgDS9UYPEQ0TF6OBKmTYZn&#10;v54Ioiq6Tdsb3qsPTrfugPNde8K5XScJfpvqYwMBp0RVtZGlMtf/O8T2TfUQ3EMrLNLnH6adNWPY&#10;EkJiuJoFlaLI3WdF8Jk3bCJ1YrYiIB2bt8YpqjO/Tr0R3pHWlMC7R5sa22sAkgi77AFjUEjVmjeQ&#10;0Kay9enaF4fbtMemlq0wt30njO4ih760tD16yqFLLzl0I8h79ZBHlz790Je/azMt86nWbXGRtv5C&#10;q/a4RvUXS+ufP4wPiiFjCFd53KS6vMW4yQfB7WGDkT16PFXySITs34hIFwPcP2GAZDdz5F52RM0d&#10;Kv/4AELkrpSw9mHKLbwkEB/n3MHz3Lt4kX8Pj9Jv4VFKiPTe4+RQPGe8yo7CW773jvGU79fFBeFd&#10;HiFUXY3XJTl4XpCCwoSbSIj2R1yIO1yNd8D0+A4ctt2Esy4qOH9GD2YmSjA4sBRvy7Px94MH+FVX&#10;S2VVic+E3s8aQqqmmlCopNqspFKrwg/G88Js5CVGIDMmGAXxvkiMOIPUmCv8m4snDKoAAvD9LX88&#10;OWmH6tuBuBN8Bq4X9yAs+BBiI0+hKDoIIsW9yF79lcrs+wOhACvw+2kdHuSmIjcmDHmxocgkCN9Q&#10;zSYHeiKBqrjwXhBcT1nAyFEHFm6GOOF9DGGRl/GGCvBnTRlVWwFe3A5C8r7duDp3IhK2rsctY114&#10;+trgxFneyy5b8TD5NgIImgwnM/yVlYAvPNe/HpYS2oV4GRuEQsdDeJkWTZhWSI0ioivMN0Z26m1c&#10;vXkG9/gAeV6QjqSg83iQEYI3hQnAi1rEBnnCyUEkTDkCb7pBb1ctnNRbCjvtRbiyfyFiDFciSlMR&#10;Pltn4L72dmQuWY6cWTNQMn0c8uYOQenyKXiivQ+B+zdg99aR2K4+AYtW98dOkbH+6DZomSpj9dax&#10;2Lp3IlQPTPv/D8B/v0S/vw/vn6G6JAPxty7hmosZzh9WhYvmKpzWXoUASxWEHNfEvfNGSL9+DMXR&#10;VHqJvii5ew4Fd86ilOArSbqJ0kQZqAScZNY2RlJ/AoBV9QCsJLTEzPcVhFllqgixfJtwY0kAiii4&#10;fxl54Z60vFwX7/OJVcFlqd5Qqj+Mlo5ZncNjEoA5ASf4VD9H9RdD9ReL2rxYQvC+9H4lLXiFaBTJ&#10;JgA19uPBCAVUj6WymzYPFROmoXDUROQNG4v8oWMIglGoq58P+JEoxRjgEZMlAD5kWTFkAor7j0FR&#10;v1HI6kUbzEgTLaCMbKrAIlq+dKqc65NH4UZ3YUt7I6J7L8kOu1H5hRA8zoSiAN86Qm1DfbmOAFzP&#10;UonrYpuAokiAKgAo9hUKUSRO1SLkDlDZGTRsCpE9RpdWWZ/vGbE04ftmVHwihZZTi7Y437oz/KkO&#10;b7TrjWAxgqM74UfFmkiLnjxgKJJp4UO7DcSJtt2g3rQVZhGYQwi0Ph17QK7vEPQZPBLyA4aht/wg&#10;9JEbBLme/dCndz/IM+QI9C5c783fNb91e5i1aIfrBHtkV3nclx+C8B5y0vwhXs1aw4dW+0brLogg&#10;PEPl5KguB+LquFHwN1ZFoPFu3DBTxx27A0hws0DBjbOovOuFcqrBurv+tLXBeHA/AHWMp/z7qksl&#10;+OJvoIrqqSbmKqqpNMqvu+JFWjBeZUXghWgUu+eH3Gsn8Swpii4iDL4X9HE3whXpiQFITvXD6XP7&#10;4HXxINwvGmCfwXKYWmyEi9t+qBgsxk6tKYi5dQYfqIBEWq3r1x1xM9QeYRHOiIn25t9otNSo8PMx&#10;FdvDGvx4UoOPdcV4WJSEa36HEBFohtfFwlLWAA9r8e6sHaq2KeKuqQounTuEk1eMYO2+BidPLYSX&#10;hzaczxnC1G0fXH2tkBEXhu8Pq/GXsMGE4cvCLPygVf3+oIR2Mwlfn1YjNfSydI+JBAHnPWxx2ssa&#10;7vzbd73iCBdPG9wifN5X5Un1eg+cTuC12l7UbldGrZoanvhcpPILh7PrHlw8pw57e02cpwJ/W5VP&#10;mNN+CwsdHoDnAWfxMT8eBb5u+ERl/Z1AFvWLv6g4a3Pi4Ot9HJkUFXW58TzXUqrdZNy9xut01Z6K&#10;0Buvqcg/VuXgx4MivCtNQvU9f1wy3AR3570wttoE0y3j4aowAOfH9EXw2JEIHz0O4cOHInpQP0SP&#10;HILEyZORtVIRkScPYr/OLEJwItzs9uGowVocd1CDgbUKtu6bgyXrB2Cn+nQ0+Pn3v2rzqOiEhZVq&#10;9SSFJyyt6MAs3v3nJfLwfXz/CnWU26m0FJFX3XDjtCkuiTG3Jtvhf3QHgu33INSRcUITqVdsCTo3&#10;lMddQMl9T5TFU+klXkd5YiDKE3xRnuRHpUY7mkpgCZDxqS3q+qqzBaiiZctCCTKEyitPpyIj/ESU&#10;84lSKUCXQshxuZzAK00IRHboWQLwNi0zFaIUotWY8OPxqnjc6ux7tL2EXDa3xQWgiudUI+ZrkOAn&#10;A2CNACAVYVV+LOpSwvBk3WZUEWZirG/dlNmoEmN/uZw3jODqNxQpfQajdsJ0PJ88RxqJ8ERqBKEt&#10;JvyEHa7ksiwLzEjkiISgVIGitTOBSie99yAJgukzpyB41CBEdumBGN70t3tQfXXuiZCevZAyYASs&#10;aRMF3P4Ab339sgS++vU/cBQhALid6+oEnDYVoEajxtjNdVGXp81SNGKYii4yooWWIDvXvCPOt+gM&#10;3xZdcK1tb4R06ksQD0B890G4y/O8SotqR7W2uWlzjOHnuzRujPZUcZ279kCPPoPQq98gyPcfjH5U&#10;tf3lB6NPnwEEYH8JfnJclqIvQ24AejG6deuLkW06QL9Na3i1aQeP5q3gSpieadYC53g+ge26ILp7&#10;f9wZMgwJI0dJM+edmDcWnvrb4K67EZ46G3Hp0A6EHNNC3BlzZF92QP7VkyiP8EV1FF0Ab6AaQu9x&#10;UigjhGAMQEGED0pv+yLLywGVoW54m8OHG13Bw4QbKAm9iAx/R4IyGLX8Owo+qYm3xcm0xtnwcT6I&#10;Ew58mHuZw1VfCf4GyrC3oho8tQuWtluhbbEQly8ZIo6WvJQP8pzk67CzXQ2nc1uRmHYFnx6UEUq0&#10;iU9r8etxLX4+qkZiVAAS7wUiNvQcXvJ7HmXxu4pzUZEQjvjjBxG2bSUMT6jAxGM/HP2NoWa+CKrG&#10;03Hiog6s3bShbrYG5wmyp0WZBEoFvog6PaHGBAhrivG2Ng/V98NQEn4V+SEETGkqvlZk40tJJj6K&#10;RgppZEcRXpbn4UlRBsQwuNd52XhuboE327fg+U5VPNi9H6+snVF82Qvnz5pRCVrDxuswTvgaoyTt&#10;Lv5+Rusc5YfInRtR6GaP6uRwpIV44HFxPD4UZeFZUSJCqdCDfO15j0bxGpSilO7wWXYcank/Wtns&#10;wF6zRXA/cwBxN7yRevcaSuLDkUE7fOmEPrxcDeF13QGnAqzhcFobNlpL4bR0GKym98TROUNgOWMA&#10;LGf3h+2UfrjctzfujxoDP4ONMHNTx5XLlniYEYZb50wQ5GMKnUMrMGVxNwyf2gobd1IBiukeRQdk&#10;CXRS/Z2I/wIe1z59eIOHvFBZlNO3vZwQ7GoOX8t98DZXh4/ZLlw9popQp32I8T6E9OBjKIk6iaII&#10;R9x110NFjA8BRYWXFMS4IUV5YhAqk4MJP3++d4Xwu43qNFGnR/iJRg6CqYpAqqQ9EevV6bS+hFi5&#10;UHv/ASBLgklAUIBPgh9BWpEcgozg09Lxy4SVFra5viFFwE8cVwCw+o+yFK3LmaKuL4rgu0cFSDgS&#10;gHV5CXhQGItiAjb5jBUezFyEshGTUCpGeyjMQK3CbJSMmoQ8qr80qh5RV/VAYSZeTZmLF/V1gA9o&#10;gUU94INhCqgYOrE+EcJoFA8YjWzaxiTaxtj6bh/JXI5fPx9JBrsQRzWZ0KOfNFFSPI+bN2iUlG1Z&#10;t3HT/yg9UUoQJIjWsfx3CBD+AeA2vr+rUUOoMsSyqqT8xJwdoltMMxxv3AoujdvgdNP28GjWGT5t&#10;uuFKu2640b4nyy5Unx1wuGkbKs0mGN6gIdrxmA2bNESzVi3QqUMn9OjWC72Fve3VF70E6Ai2Poy+&#10;cgMhz7I3t4t1ea734W/pQ1D2ked7vfqjV8/e6CZsMlXeSsLPikrXo117eLdpg4COXRFJYN7vPxyB&#10;ffoigiB1oMU+vGISzmqvwem9K3Fy5zI4qS6Hh8YGXOd1iz1lQkXvipJb3qi+Szt5/yoeJwTjeUoo&#10;nvLvozLmGiqDPFByxRkJTodQRkv7hn8TLzLvoI4P5dwbbkj3c8KDhCA8SwxGkbcjnhJGEZdPQl9/&#10;CQ5ar0RIiCPsdDfg0rYVsD+wHuq6i3HrohlcT6vC/7Ih7njZID/mJh4VZiKHxwwJdML3Z5X4++kj&#10;/HzyAHj6hPGQlrEC76gWfzyrQd61i6iNvgFwv2+PSpFw7xJsCVvLFeOx/7AiVhnOxxbdebA9uRc2&#10;vgawvmSAkyGWuJ8ZSCVZDTx+iC9UYq/L8/GCtv0lLW+dmFqTD/N79iZwV16M1MvOeFoSj4tGarh/&#10;1oHnUIu/HhHIBObPB9X4TVX683kd3iSnoGbjLhTNmoXC1StRsHw1qrbuQcX1SyhNu4MbQW6w9TSB&#10;g78F0pNu4fvjMrxOisSjyCA85f2Uz4eMx0VDhPhb4s5pY0ReP4W06CsoT75FdSf6NopGEZGUQQzp&#10;ow2+ewmGxzbiio8Fbgc444DBNJgfm4mwQEu4e5vjZKA1Tl+xhO1ZHRg77ITm/plQXdcXG1f3hIPJ&#10;KhjumY4Vq+VgtHsqHNdOxOlNc2FyYCVO+BzBaZ6Do+te+LirIi7CCm6nNTFsQguMnN0JG3bPRgMx&#10;EkOGvH+//sbXb5/whE+U7Lg7iPBzw/XTAngacD+0SarP8zu2GwE2e3DH3RCJvBDZN+1QHHWK6u6i&#10;pOjK+fSrTAtBSpAziqKp+vhELEkORanoZ0VAlRNUlcLuipEZaVRgtKlVosFDNHKIll4BwPoQjRuV&#10;vPAVjDIqxLK0UAl+pVR9JckChuGMCClKuSwgmhp8lk8RHltqIZYpP1GP+B/wCQssWWphg2Nokwld&#10;oTRpgR8UJuJxSQJK00MR4m0L58MquKuxTWrxLR5GGztyIu3vVEJwlrQsAJg5YDghOBSPqQwFAJ+N&#10;m0EFOF3qCiPqAcU41TKRDmvoeKmxpGY41aAYx0pbmdprIFK69UN8ZzkEdmqPS8tmImPhcuTLj6Ct&#10;Ho7CYeMkG+3fpbdkayWV969yDWN1fbmGgFtLS/xHBSqxVGaIxhA1gk+qA2zUDBaioUO08DZqCUfC&#10;71xj2l5CzoPh2rw9rJu0g3rjlphPxdiPx2vBzzcg/BpQSTZu0gzNW7VFh/ZdCcAu6Ny5G7p1lYGs&#10;e3dCkL9Hjla1V8/+hJ8MiL25Lteb1pjQl5cfhn600v2oEHv1kUdP7tOpR3+0JWjlCPi5zZvDpTMV&#10;MAEZQHUoxiaHDx2OO90HYm3TZlCaNADWW+bASV0RTrsVcWzLfBxbOwsu6+fihoVIbuuE3KCLBCBt&#10;LoH3lMrupbC4ueF4HnkKH7z18OHiPrx018RHgusTIfU0Jxy1MQHIuOSCvKCzeJ4ViQe0sfm+rnCm&#10;Qpm5shcWKQ+Ajv0KaFkpQ11bEXe8j6E48gpy428infYvI9IfBVSNP17UoSQ/EqcDjOF9m/Y3wYdK&#10;J4ZKiQB8+gCvq/O5LQihtz2RHxuMj1Rl/oc24Kb5DgTRDroF0J5esYDtse04aaIKH9pDV2d1WO+b&#10;ikfx53DDzwR3Ytxx7Y4rwiPP43F+Ih4VJKMmLw4PilJRRGcTessT9i6HceHUUaT4n4Kd0Tr4eVvA&#10;7qI+XM5o41VJMvDqEXiTS3Zb1En+oCIVLddPLl1DheZBJE6ajlvjxyJ2xDikrd2EfP/ztNf5eE6b&#10;nkI17XPZCU947n8RvKJR52VxDn/PLWRFBSLtrg+ukA+XrbfSeQXj1zNCtq5M6iMoRrR8JQhfUPHm&#10;R14mNGOla3fTywLaB2fg4JGhMDEaAU2d2Th6Rhdmp9WhojsfhuYrYWSuCFXVidi+axQMjBfC3EQR&#10;B/exNFgOM9rdvRozsFN/DXSt9sDkuDb2WalC78RmbNSUx5a9g3HUVhmWx7dj6cZh2KU25586wC9f&#10;3uFRbSnSYm/jmo8r3OyNcVxPBY77N8L14CZ4mW5DoK0abp7URcQFYyRfP4Gie74oS/BDSZw3imK8&#10;CBx/FMYFooQXp5RgKk+LQH6UlzTZtKjXK0ujauOTuExSbBGyejnRNSVNtPoKANLu1oNIqDEBP6Hc&#10;BOAEAMtZlgjwSdY2kseLIvD4PmW4KEtTRSnU3l2khp5Hlpg0hUquqr4VuTYvXoJelahflOoWY1BO&#10;EFZwWXSmFhb4Qf59pIb54uY5S5wzVoWX2X7+hqt472wvjfIoHDYe+UPHSipQWOAiAjB/2FhkDRqJ&#10;jP7D8HQa4TdJpv5EvZ8AXQVBV9ZvFAr6jpQylNSMoSocMx1VQyZSCY6RWoJTCYDoNl2Run4x7i2Y&#10;jiwCoo7HqBaJFEYpIH/QaKkl9o+yW8tYRSit/K8Q29YQWAKEYt+thJ46oadL6BkReKYNW+JowxbS&#10;CBHRr8+2cQtGa5g0aY09jZsTno0xnkqxMz/XmMdowGM0YNmwIcEngu+1IoTatWyLjm06o0M7Rvsu&#10;6EKb3q2LHLoT5L16DSLwCLdeg9FbbogEPDkJfCPQV344+vUfgf5UwQP42/vJDSUEBTTlCNMeaNiy&#10;HRo0bYmeBKFxh64IaNsZJ+V64ELPXjjTuitG8nyGN22EFX06Q3PmKJhvnA1b1SUwXT0de0f3gt3G&#10;BQhxOIwUb9rgW/z3pw2uvR+IJ+lReO3vjA8HVuAv0/V4ZbEZTw9vw2NjFTy+dgavM+7gIYGZ4umI&#10;snBvvC9LxnM+LJO87eBkugL6Gn2xZXUHbFQejvUbR8Lq8GqEuhtR7fggO9ITebcvw9eNN/BRJdi5&#10;GeBBSSLSUsUE61H49jALT/j3+SgtVurMe9brCM5S7QTYHcIl6104br4cnlaL4e3K++2qKVxC7WFz&#10;/Sguhp7A60d5eEQFG7Z3KSJUZuIkQXDGRR05cX4ooJM6e0YPly4eRRxVVHF6OH69qoX/dTdoWOzC&#10;MRcD5CXfRnyIJ7wuW8HbzwpWLnuRHOeDv1/WoVzMU5ISjfKMBDwpyJT64omW5+L4O7huZ4kg9X04&#10;tW09PDeuRtllDxTfuYYnhSkSvL48KJUaMUSjye+HlUiPvAHf83SGV9xRTMX8hTY+3oWK7uxB8iAQ&#10;xXHByON99DQnnhacoKTttzFXhvXR9Yi97YHkUE+csNkNbbOF2Ks/EXoHF3J5K+3+VuwxXIm9BxVh&#10;arsbR09shabmdKiqT4K27gwYHpyN676mSKTT3Lu5FxQ398HePcugsns1FLdMxTYeZ6/lOmwxnI4t&#10;euOwW1sBnhf2w8V5D2YtGowGCZHXEHbVA6etDsFCezsObiNRKe2P6SrjjIUa/J11EMF/sJjL5sgI&#10;ckRh5DnC7jyK7/ui6P4VFNwn9BjFsQRfQgiKEm6iWAIg1R0VXlnCNSTfPIdq/oEJIIrW2oo0kWBU&#10;2F2GaJlNDySAQqQuLKKur0ZSZ8KeEkyiESJTfI7qL/WOBLrytHsMwivtvlRWpIsyjseNpWq7zz86&#10;2RMl7sY57n8bFbS1QkXmRwVQdQqLzXXxee5bmklAipbf9JsouHsRfg7acNRSQpCTMaruXMc32phv&#10;tQV4aWkhdcnIGzIaOYNHoWzMZFRPmEkQTkbRqInIoj0VkHo5YwFeTJ6N5xNnSYPypf5/vNGL+wxH&#10;Xs8hyO45WLK/dSMno05qGBkvjQ3O6jEQYp7cu/On4N6Y4cimksodPBpFQ6k4h45CJFWSUHF/LK8A&#10;nICdIuN/QFB6vyHB1wgqjH2Mgw0bM5pAv2FT6BFwOo0bU901hXKjpljYuBHGEJg9+Llm9bCTQiz/&#10;WW9MAHKfJlR/TWiZmzVtjRbN26BV63Zo264TOnXqThXYA12pUHt0H0CYUelR2fYh2EXZt+8IKr6R&#10;6N9fxCgMGjQWgwaPw8CB49CHoO/Tl7DkA6AjFWXrDu3RnmWDlq0gx+82atESp3p2hV3b1jjSpDnm&#10;8NyncPt0nttCxtqOzbFzrDz2TRsMtz0rYLl7GU476OGKvz2CadUi+SAsDD2LZ9E+eHfSBB/WKeDR&#10;rvm4764P3+s2OHfZFCcvm8En0B53g04izNkQWb4n8P1tJZ5VpBOg3nh4Zh1++w7Hk1Mz4LpNAasX&#10;y0NFZRoVxCQ4mWxEZeJNSQX9RZWTnBSM8xetpWFiePscOfHXEexthewwbzxIDEOk+zGcJZyqk0JR&#10;HR2CW+ctob9/Elx1xuO4w3Y4iVElAdZwvGIDS/dD8LhgjWPmGtDaMhNnTLbj9Dl9aJhtgN81O4Rc&#10;soXfORNp6oZMKl2Pk5YIvOoOMwcdmJ6lRfa0xjlPGzidPYxYuiExJWQZHdj32lzcuekDCxcTuHo7&#10;Izb6Ju/DeCrkTMQF++N24EUUxkbiY1kJ7W0Nwj2c4Wmuhyy+97o4k4otFVG0w5e9TiE24jry4iJQ&#10;khgpqbvfdcJKVxCQFXiVl4LcCD+k3/KScv3FMTJueeNDZRYqCWaPMzpYt3ss1qko4AIfGodM1uOY&#10;wzaY6inC+Lga7M8cgflxPRw4ooTLvsfh5Cj2WYVTx1VhvG8B9LaOga3FCugazoGdxngc3tUX6tsH&#10;IcTNHOGeJ6CmMRPbtSdTEc6F+sH52Kg6goDsB5Vd4+DveQQmR3ajgaPRDtge3AyL/ethp78V52z3&#10;U4paIiHkFHKiL6Io3o+q7jLy7/uQ2j7IvefFZW9Cj8ovNoDQCyT0CL94kTL+FuF3S2ZLU8JpcwXs&#10;IpBy4xRSA1xQRjCWizo5Wt0KqrBK0ZGZT63KDJGQNJg24Q7jHmop4WUNFIST1BGa9pbQFEpPQKsi&#10;PZafia8vuV9WPBVdIo+RwKeaiHjk3L+JkIsO/M6bqC2MoTS/jqRAV1mrMI9bzidxdXacBL/kMA/p&#10;ae5juQt3+BR/mBCGr6VZ+CwGdRfl4EtZNp7o6aOc1jV38EhkDxoBMe9HBVVcOdVc0cgJyCYAy4ZP&#10;xKtp8/FcYTaeTZhBGzwNz8cKKzxN6gZTRSVYTBVUxKikHRYAFCCsFBAkIFN6DsCtSSNxrWsXJLTv&#10;hSRCQYyGyBs4DG7tO0mNHwJ8QuEJ2K3g+lIuLyWgVrBcRfCto0JTYmxs1AgbuC62LebybMZkLg9n&#10;CLB0YDT6Azh+VgqxLtncP8uy7Y14/Ebcr3GDJmhGW9ysaSs0b9YarVu2R9u2HdGhUzd07toTXbr2&#10;qrfAopFDKD8qPgl+VHyE3wCCftCgcRgyZIJUDuT16Mfr1n/gSMj1GUKQ9uCxurDshubtO6BBsyZY&#10;QDtsNbAvLvegCuzQDSuaNsFc/r5lPDdh/0Udp1QV0LghnFSW4MSpvTgRdRpWd07ALtAW565YofzS&#10;TvzlvgLvT6/F79NbUa06DRbz+mP7wSUwvKALi2smML1qDLPLh+HopIlgAuR+hAf/rsJx388OjwOP&#10;4on9bBRpTkKgnjK0D6/BAfONWEJLfNlNH3jzGN95w38mBPGStvLNI7yrzoPneWscslLBWXczlPFv&#10;/WttGV7kp6Aug24kPhLPY4IQfU4b4RaKyCK4L546hD12Gjhy7gBOXLeCzklVLCdk1+rMw+5jm+Ac&#10;eAx+EadwyGU3zN32ISL6HC77HEF8ONVZDN0W3Vtmyi1k8x58SEv8uCwdSTGBOHhgLdxdDuHOlVNw&#10;42/LuuuP+2GeCL95AU+Ls2iDH0jgyoqgcEmKxm+pTrEGvx7W4Pfzhyi5F4K0a974QdX341Elvpbl&#10;oirsOm5fuQCrkxY46ka35ONEwFLE5Iv5TELxND+etrqYx6nC+5JMqsOjOOnGe8zfVsq6HeZ3Abom&#10;27BLfzl0rLbBxEEFew2XQe/QEoRZaMPXWBNnVNcj3O0YfFzowm774M5lZ9hYb4aVzTaobJ6IQ4uG&#10;wH71eFhTEartHgTz9QNhvmUK72Vb+B8Xc1/Px1or0+9TAAD/9ElEQVTVCVi+jXZ312Rs3zIWimv7&#10;YumqXlDTnAqf80fQ4ILtHlw/Z0Q6OyE9wk2CW7EEPT/kxfgRJP7IjQtADmGXR9DlMwriCT1uKxPg&#10;S6S8pcorFR0jCUABv1KCT6i1Mqq1qkyqsZtnEOmqhwrCqDxTjN6IlgFQdEeh6qsQmZmpAGtEI4Ro&#10;nc0RXVBkEJTqAGmJhd0tk5SfsLTxKEwQ83QIKxvH/ZJYyqKCIBQQLE6OxPWzVlR8BCz/MUT9SF0e&#10;lWUe1V5+LI8ThaRbPvA6bgBX492453kcz1IiCL1MqeXqfaGY7zSf/3gF+JqfTtWgTsBNQg5v1kwC&#10;SdjgEgKsdPRkFBKAmf2HywA4XSjAORIAX1AhPhs7Hc/HzcDTMdMIwqmEngKhp4AykWJqyDiqxCl4&#10;xPdqhynQHo/GHfm+UsNHXr/hKBWTpw8YjgudO0uJBZQIJ0Xe7CtZLme5lDBbxlhKIMwXkKPaU+Dy&#10;cEJLnvt3ZdmaZROGTNk1YhBwf9YJDQl8YlmUf5Z5bBENuSyUnygb8bNNqSKbNWmBpgKAzVujTZuO&#10;aEMAtuvQGZ27UAF2643uPXqjZ2959Oo9kAAcSQAOZwyTACiU32Aqv8GEvwCgBMHBYzBg0Chpv+7d&#10;+6BjF5mabNO2E5q3bY82LVtgSrtWON+9F07zu2bwvOYxBPREiq+9DD2qUmWG0oheWDu5G3ZtnwfX&#10;AHtcDbbDk2tH8PnsTLzWm4pnh6bjl8sGPD24FC5LRmD88JbYrLcAuyxXY7fNRuh6aMDksi4sjyvB&#10;6MhCXAowRMRVK4TRip72OAhnh73wumAOHfNtsKa1O+phCM8wd1yL8kNIsABmjNQVBS8eoyLlPq77&#10;u6I0LwY/XtYQjI/x+3Ed8Pwp/n79DBXhAUixV0e4+Uz4ac1G+j5NXNijDEPdNThpqw4HHz3YXDOC&#10;9dW9sLyigmMBe2EVeJDq0Aj2N0ygeYLC5ZIh7K4ehp2HFvKLKD6K4xBPkfG4OoPCIwhnTuymxdwM&#10;L6rdhPCzqKIYCaHiC790GvepFF/mJkmNMb9qxIgTMT9IHuFXI6nZjzWlKEuPR3igD66dsUNd8l38&#10;zfd+PqxCkrMDwnQ0gLpSlPM+u2jD87DTg8VJIwQEnUZUvBcu3XDAlYCjtNu+SE26Bievw7DxP4xj&#10;vofg6m8Auwtq0Kbi86UiPmymhq16q7Fu/1Rs0lKggj4Cd7cjOGu1BxfsNWB4aDGSQ1xx3dsW6/bN&#10;xRLVmVirsQgqqgtgsWkOnJdPhs6m8bDYNR1nDm1FAa9txAUHaGkuxyoxza/2LOzfPQcmGstgSChu&#10;VyEIdw2AKR88DQrun6eNvYDiRH+pN3YubW0+YVdA6Z5HVZdL6ZzP5cKEYO4TxFIovmsoEuBjiLI0&#10;8QbKaANKkmTKT2ZVI6U6uXICKi/KF5nBLqjLjiCgZMpPBkDaXK5XZIZwXQxJo/3NEbZXVj8nGipE&#10;44XYV6i/slSh/uJQm5PE8xQNIOJYhFt2Mj+bzOVE7ksFmEUIZsThjo8Ln3YBqC5MwOPiZNTx6ZRy&#10;xwvBtBXnjurg9CE1RHk64zlV5Bc+CT8J8DFEEsnPxXn4JgarVxTjU0YSHq7djNLhVHr9RyBzwDBa&#10;4TEoHCbm/yC4CECReqmSYHs9YyFV4Dy8pA0WABST9zymFX5CUD4fNx0vJs3C04kzUDl0HCqHjcMD&#10;MW/I+JlSn8HHVIsirftDHkcMqyulXbzQoSum8WYfxRt9DOE2hADrz7KvpOQaohejK6MdISUaKppy&#10;3/8A7g/Q6qMh9xPxZ7uk6sR28Zk/n/uzzGjchO9J9lfU/zVBC1rQZk2pAAm/lq3aSfBr07YD2nfo&#10;hI5UbV27UQH26IWevfqgd+/+tL/CCg8m3IZiAH+LUHwCegKAIoYOnYjBQ8dLEBTWWCjHrt17oz0h&#10;2J6Kt1PHzmjQtCnaNm+KJa1bwbR1B+zkdRDgE3b+aKOWsG3eDnubt0LfJk3RtVMrbJoxGGu6NsPR&#10;0QORZbARPxxX44vdXHy2mY4vRxXwePtYhC2lIqCN3aA5E5v0F2HRrgmYvHoAFmwdASWtKTh5age8&#10;zmnC6sQm2Dtvh+klLRylVTanNbUJsoJtgBWsaUFtKBrsr9tCh6pxp8EGWNjuQ8y9AHyoK8EPAbu3&#10;LyQYgsu/xBzVjx/g16uXeFeeh6DLdrh54SCsVw7HnsmdcWLpGARuWIpsPV3E79+Fo6ab4BJqhfNx&#10;J3EqzAyGZzfC8Mx6GF/cjV12SlA2W4V9zrtw7OohnAs8AG3r+dA7sx2WPofg4GsAMxdFGDgthuHJ&#10;7bSTqjhOJfqF1vMl75O3pTnIj7opZV/5xXMTQ/JE/d+vWtFQUYUH/HuPDboCn3POsLc4hBtn7fGh&#10;JEva5wtV7Jv8NNTSJT0vikXu+RNI2LQNQes2wNNgL5KDvVFbHIOkaG/aWm04n9mNi4GmcL1GhX1G&#10;HVaEtb7jOhhYLIC7hy7czh2GzuEd2EyVqrR/OowdlHAy2AYWvubQt9uNbbunwOjwEtwPOYH9Wisx&#10;W2kiNuush6rRduwwVIKZ5mo4r50HH8NtcDBYiZtUdWVR15DkexqW+htgeng9LM3XwURzKVyNdsJG&#10;dwOWL+uHBRvlsGXnSDTIj/ch+ET4E3SBhJ5QeddRkBiMQkppMZt9UXKoZG2LuVzI94qTGYnXJfgV&#10;JV6T6vxKJOsbLqm/0hQBQAGtaMlqFtN2Jl935lPpJoEnG90h1J+sNVb0y7tD0IlRGWIUBpWfFAKA&#10;MYSaqKu7x2MJ+MWjMjuR76UQgsmSGizj8SuyEng8QpD/cAKAxdyvmk+3u1fOITH0Ah4URePu1VNw&#10;MVbHIZUVcDq0Cwl87wU/+4VWVySJfC/mUCD8PtH2fi0twHeC7wfjm0gJlBCL6mWrUTZkklTXlzlw&#10;hGR5CwaNQfHw8SgYNgZZ/YehZtwUvJlJAFIBviToXtEKv5o4C68nzsYbhTlSqva3U+bhNZfFZEKP&#10;xNjh4YSdUIUiqAKrRk5C0dDRiO3UE9FUQbpt2vwDJlH+H4QAm1Bv/9n2H4UnVKBQg01kpdheD72G&#10;DRqhWYvGaNmmGZWeaPRoTBA2ZDRFS1H316wVWrRog9Zt2qJ163aMDmjbviMBKFQgIUgrLLrDiJZf&#10;ud6DpPq9Pv2GoC+vV98Bo9FfqD5a/sG0wcOGTsIglgMGj0Vf2uTevQdIrcmdqCY7du6CJoTff86b&#10;MbVpcxwmgD1ov91btoVbi/ZQa9YW3Zo2RNMWTdCadrlT6yZYMrEf1IZ2wpmx3ZHPp33tank8WNsP&#10;OdtGIHnZKNxXmg3zrQpQ0Z6HnXrLsPngMmw3V4K5txFMnTRw5ZQ2Lh7bAX8xnYPTQVwMssb1u+cQ&#10;etcLVyLO4fY92rEYX5iZbcderTlQUZ8Bd1sdHLXbDy3LnYi4Jfr0pUrpoX49e4gfT+rwg1by98sH&#10;+F6eitowX1xx1kFeGJWY/h5cWT4becpr8WCPOooPHcRp1aXYpDINykbLYX5ZDwdObIaWzSKoWU7G&#10;cq0xWGW0CPtO74aphzZCw06hPP8WVA0UscFgKdSt1sPVhxaaSlebKnaD7mKspvq56e+Ep8JRJdxG&#10;QogvHVsEqmjD/xbdYGrKpHyFIjfg31R4b/n3X5YYgxcUAqlhAUi74QtQ2UqTItWKJKlFKIm7jgC3&#10;g7jtfIBK1gTBuurIOmOJpOtOcCXYboW6SPXq9wn66ABHWLvuxeELGtC2V4K3lwmyQi/Cz/sYrLyM&#10;cPKqI+FoBktXLbhc0oadJwF+VguOJ/fB0HgdFeJ6bNg1BeMWyWP8siFYv28VNhptxn5a6LPO+3HK&#10;aTeOW26CEa/XaVsVXDt3FOdM98H1mCoCXPVhcWAlLNSX4qLpHpjsXYV5s3thwYqe2LdHgQowyZ+Q&#10;o+pLuCo14RcQbBL8BOwSwxlhBOCt+gjje0GEXjBVIBUhYVjE/YuTCEjCTwCwhAAsoZUsTRXwE3V2&#10;BCFtbVrQKRTH+terOmGNhf0l8Kj4RN87YXWrc6NpU8VIDGGB+b6kAmV1fWWpor4vAVW5BF1uqrRc&#10;lnoPpYSjmKG/JDWOMEzgcqw0vEh0b7lz5TT8eWEDPCxwcNsieFjoIvmaN17xGGK+gg8E34eiDAmA&#10;n0pEXV8+/iovxI/KYvys4lO8qliqBH4fFYG62UtQMlBBAmA6YZfJyKUdzhs8inZ4FLcPQ+3EaVSA&#10;CyQAvplE6E2Zi48zFuHrrCVS+XbafIJxtpTJpG6kSJM/EYX9RiFXTgyNG4TUrv1wv31PBDdujbDW&#10;nZBFeBxq1w5NqcCaNyaIJGgRBv9/41+g+wd4srJZ62boN7YrJikOwtytAzF9+RAqvRYSEJtQCTZr&#10;1pLwa4vmzVqgZcvWaNWqDVpJdYDtpHrAVq26oF1HURfYgyqwD3r06Cu1BItRIb37D4E8r5s8AdiX&#10;sOvHGEAQDh06AYN5DQZQTfftNxQ9+bmeYqgcLXDjRoSzODdx3qKsh+BkQvkAv293i7aYwXMRFr9B&#10;Uyrf5g3RtmUz9BnQByoaK+CouRD2Y7rjxLiOSFo4GhHzx0JLoRtObZgGx/UK0Fo1EnOHtcTO6X2h&#10;s2sOdKgm9pirwMjjCLzPH0Co9Qb47ZqJ2EOrUXP5IL4VxlDZ5aEq4jIqwq7gV2U2ivzPwX7LNHjY&#10;bsMFs73QP6yM3ZbKMHXYhQf5kXhdmIbPD4up+p7ir+IMvPY1RM2xdbhnqIwUWt3nepvx9pgFHurt&#10;QNGeubi6bAGslo3DTvXxWLR9ODZoTIaG2RJomS2GkvoQqB4eA1XL2dB32w7vOw4oLY9DRV4UzC23&#10;Y4/lRmid2AXrc3sR4mOBi1ZqMLXfDt2TKrD2PoAntWkQGaBFJhbfk8d4b7jhVWEy8IyW/Vkdnkbd&#10;Qd3NIFQnRsPW/ggszA4i7qovYnzP4jFdnOhk/a2mAu+z0lDnbIpsxx2I9DNHqLcpqlMpnO4Hwtf3&#10;CBxOroG1wwbsVl4A2wNbEeRugryISzA22QzH60fgct0cGdEO+Jzsh5POhtB3MoCNux08KEicL5rA&#10;1FkZxieUoGc6H2YGi3Dv+nGEX7bBHvWFmLd+DJbvnIP12orQ0VyFIDNdeJuqwo3/PtaeGlTsanCy&#10;U5ON0DFajzNUkP6nDsDmwBpob5yM0ybb4XhUBRpafCgoD4GBvgAg4VeQeJXq7yrV3TWqvmAUUNEV&#10;Jt5i3EZRUjhDlLIQYCwSalBSfCEsgwi/UKq+CK7L+uGVSv3xBPyiCSWqPT55ssI9kHXb4z+wK0+X&#10;QVCMthAhlGC1BMNY2boAIj9XyYsvAFieFitTgDmyOj6xXJpyj7AVCRP4HvcrTuN62h1e4Cu4ccEG&#10;1vwD09o2HxY6SogLPIO3+Yn4TNB9LhVJJ2WzZX0ozpTkvZiBXmSwFRb4XSH/WAnZl7TWr2hXXlw5&#10;idqp01E8ZrrU1y+VN7Xo8iKUYBYBKIbCZQ8aiQdUfcICv5k6D++nzsfHmYvwadZivCb06kZMRBVt&#10;bzFBkC1mgeveH4md5BDbjkqvVTdENu+E8CYdENmiMzJ6DUYxVVI2AXK0Uxe0p/Jp0bgJLet/NVD8&#10;r4JAkGyuBD1Z2YiWuSFDLDdv3Ry9BxNS/Wkxe7RHY4K1q3wHKKwehNkqBN/u3iz7oKNcKx6vIVq2&#10;ayZ9pmkTWl9J/bWSANiSAGrdqgOaN6f669YJk+aMQu9BcujUrSe69uyDrgRgL9pfuX7DIDdgqATA&#10;vgNHEVAj0W/QaAzitRhK+zt42Dj05zXsITpL9+mPTp268nwF/Op/q/g9Usnf0KIZGrVqgWaNCeXW&#10;VIdNG9f/Plk9Z/dunTFpLqGhugRnling5CB5HOzXCcu6N4XamJ7QWzIU1msnwWnrfGye0w/Kk3vh&#10;wMyBsN48G+d0NsPf1RyaRzbDWG8RfDYNpFLsgLqdHVGt1h1PHdfjwe0LCDE9gCRXK4gpKD8XpSDS&#10;SB2XzdSRcz8IbheOQt1UCRrmq+BxWhfvS9PwtjwTryoL8TjACek7ZsJ/5WxkGuviob4WnurvQqLG&#10;GqQeUEKM8TJ46i2B7rYpWLt9NBZvHYLdegux68AcKGlMwmbdidi4fxh2GChAae8YmJ/YCP9QR5wP&#10;PQ7rS3pwoMX0CDsKu3M74HxqP/bvX4VLfpaIS7iCu7EXkRd+EW/ibiHF3x0uxw/xHg4l7KJwxdsV&#10;QQR53u0AZF/3hY01YeJojNqiTLykK7rtdgI/HpTJxhpXlKPCyQ7xGxcgYNN0lN/24nuFyL53GdGR&#10;ZxET4wPTIxtwwn4bjA6tg4WDCsxttiElwge3/E4gMfESqgsi8famGYLFhEVOBxBwzYOC5Tai7/jA&#10;yEoZFkep+IzmQUd/IsyOroK9w05cOKGJM/Z7oaQyC4o7Z8COVrhYbxfqNHZS4W9GiNlWmNgowsVi&#10;ExyNN2MTHxyWpivhYa8C7xP7Cb6tcDTahNMn9sLGWR3HTu+CofVK7NGhBZYAmBBAC0wAJt5g3CQQ&#10;w1hS+UnQ+weAAooFjGKCToKd6IiccpPrIRIAJQgKCywaQCT7exelaWIkRgwKYi8h+eoJaRSGGI0h&#10;WoKrMoTKEzb4T4iWWaH+ZCpR1BFKKi9ZNH4ICMZR4cWhJJ1lyn0JfmVUmiXJt5HMf4wURqCHNWwP&#10;7cB+5Vk4tHsp7I224qKDNu5fO4XUEG9khfmjODoYtYmRqI4Nx8OUaCkzyNvCdHwslU0U/aE4R4Kh&#10;bE6ENHy6oon3OmvxYddOVM5fiNQhI6UEBrkEVI7cEOT0GYo8+WFSTkDRCPJaKMB6yyumaSzlTZ/d&#10;cwAyuvVFcufeSOzYC/Fte0iR2LYnUjv0QV6PwVJn6efjZkmdnnMIwQLC1qFHT7Rt3FTqfyeB7d+w&#10;Y0gNFASAaKyQSmm9obQsC9pYoR6FlWU0bd4MY2cMwiq1iViyfSQmLx2AWRuHY9qWfpii3BcKq/qi&#10;Y69WaNepHRQW027tWYjO/bpK39W0STMCUKg/KsHmoitMCwwcNYDHUYCy3jTMX6uAXv37E4i90ZlK&#10;rluvAejRZwghOBy9+Vv68KEhVw/CgUPGYQRtv4Bfd7l+0vC49h068nv++Z3/+b38TU34G9q17YCm&#10;LVuhNSHcrGWL/7wnlf8KhSkD4H5QEeErhiBOWR4XtnTHsRmdcPLgepxw1sYJB00cOLwRBw15E+5b&#10;CRvlubh+RA1vr11EGuGUYb4ZWXsmIHZsKxSM6YBSKseCOb2Rr7YMNlSPrjuWoOCyG21jGiqiA3Dz&#10;mjMel9HyvqjDzZsXsdtgMWzMNiDtmjvelaTjQ1mG1P8t3M0B3scO4Ko2bfa2NTi/ciz8NebjuMkS&#10;HDFYhoN6M2DtbghlnYXQ1J+Lw8YrsWXXeKzYORabDeZD03wZbJ23QZ+ANXVThabDRphe0oVtEJVX&#10;sDlOBhkTvnOgZbUKxqc1EBTijMQoX9z0PIb7OjuQqbIMhTZKuGmwGoXB3iiNjUJYgCeuB7jC19UU&#10;58+awtJRHw9KMoAPr/CQrqo6Pgp4/RR48hB4UIvC0+dwS2sXLumtR11CCGp5n+fG+NHOHqWyWg8t&#10;HWV4exvC9twuuN4wgvlxNaior8PuvRsQ6XMCad6n4EL7amevjvjb/nieGYu6mAC4umjhoPlahFy2&#10;xBU3LYJwJQwd1mOP6QJs26eAFRuHQo0q2Xj/MqRqbMbztatRsWYpqjauRhhV/WHtUbBZ3hde84fj&#10;mtoCPkwWw/XkJngdWw0v0+W4cHAhrA/PhZrRBKgb9oWu2VjoHp2FBrmitTdO1gBSQAVYkHCToBOw&#10;+wNAYYFlywUJYYTdbUnhlUj1fLcJIIawvQRieVokrSjfl0ZsiHq7KEkBilLUF2aEnOe+wVRpoutL&#10;pNQPsEKCoLDDMujJsr8IeIq+gjESSItT7qI4VQAvBkUsi6n4ilMikRN7DbFBbrh61pzkV4UtFd/B&#10;rQthpb0JPvb6CDx9FNF+p5AX6Y9y/mNV0dI/zIjBs6xEiFnyPxB2AnqfxdAcPqWljLu0viIVuMhQ&#10;+zEnGc+vOeHd8XV4vHseyhfPwxNFRRRPmoxEWra4yVMRuWEFbu3egNvKy1E+ex5eEXzPJ87Es/rG&#10;j+rhE1A+eAyqqXgqBo1Fcb+RKGVUDBgjjRF+NX4OPkxegGdjZ0j9AcNpI682bYngFu3g36E7VvBG&#10;b1Kv3hoRDn+6rogGCqmRoim3NWuIZk0aUaFRGYn6MFpCUYq6uyZUS41Fay8/11BSVU3QsHkDTJwv&#10;j/lKAzBnkzxmbB6I8SsJq6Ht0LItlRX3nbxwLDYYLMTSvbMxYEIfdOneiZa3FSFKNdq0GXpR9Y2a&#10;NBDr1KZhldYIzNvUD32Gd0bbjp3Rnr9BRIeO3aVuMT3keGwxGkR+MHr3ox0ePByDhoyCPJe79pJH&#10;d/l+aNO6nQxmhHYDAXvR+MLfJNVR8neKOr7mhK+w4p3luqBz307S9RDn2rplEwzt0AZ7Jw2C7uz+&#10;2DV7MK4pT0XFCnkUzOqADMXeuDa5KxwN1+H4XWfYBVrj+K0TOBbsAEs/Exw+sBIhhjtQp08I7tqK&#10;v80P4C3tbObmKTgxqy+uKSogccpIpCwcB/3NQ3Bw4yRc0lbF13z+fWTdhVuwNc7cdMBjPkQf84Y+&#10;52EAT+f9CHSzQI7oxVCUCEcnQ6zeswSLtkzHgtVDuK4F471LYbJ+BHR0FaDrog51653QOrUPVp4H&#10;4Uxbt/PAVKzbPhDb907FKhUFbN4/CwdNxJSOtHgXqPqCjsHS3xDG3vthfEkT+04SGmdXwNxPBfZX&#10;9WB+Uh2nz2jB6fB6xKvxAX5oG17ZbMBLrTV4etEZH6vzpAwyXx4X4vZFGwR62yMw4BQSQi/jTXkO&#10;8kL8UJ1MgZHE+y4mgsIhTMqKnXrKEdmeTvhKdZtz1w+nLxyBkb0G1uxbBFXdFXBy2gl93bnwoOI6&#10;724KtSNboWq6E0aWarh44gCsLXYhloIkPy0QtwhOG+0VMDbbhPBbZ5Af6QNH843Q05+FXdoKWL2t&#10;P7arjcL6bSOxR3Um3NVWIWnmfOQw0qZNQ8yMacheshT+fJAd3joRFzZPg8/SUXDl34G1xjhc3j4Y&#10;nhv749QsOTivGIRNW+UwW7ERtuztTqU4GA3y4gKkxg/R0lsQT/ubICzuPwAspsorJbBEHZ9Qg0Ld&#10;iTo+CYAEnVB9ZVwWAJS6vkhD1WQWWAJgxl1kRF1FzE1XZIR7Iu+e6LEuMqyIvoBRtLOyBhERFZki&#10;00s4gzDNEICNkuBXkMTgP0SxmHOVQM6IvooI2lI3G02YH9gAM11lnD2mi+DTlsgKEZMh3Sbk4qns&#10;xEQzqXhTkE5llynBTsyGL00LKLL1lpdAmidVStcj5j0QcxTIEjv+qK3EC6/zeEKr8kJrB5WfAqrm&#10;zEDOyLFIWLMYwUY74XtCFx4XDGHvow9HB1VkLF+CFwTZMwLwFdXg60mE4YQZeD9tPn7OVcSvBWsY&#10;q/H3grX4PW81fsxagedjZyK9szwim7THzaZtENq2s5QVOYnq6SrLOYSN1EH5TxAQTQi8Vs0JBAG9&#10;po1kjRWM5s1oV5uJxorGhFQTQlBYxMZo2b455IZ3wfCpfTFipjzkx3dEt4Ft0GtQJ0xZJI9hCl3R&#10;qmMz6fhNqDab8LM9h3bBIrWZ2GikiN1mq7HfdjOWbp2FHgM6QWFeP2zcNAYzJ/fHkmn9sEx5KEYt&#10;7Is27TqiXftOGDKlH+YoT8G05Qro1LMHuvXog17d5dGbMBR1gr3kCb6u8rS9A9CTdrlxSxl0/2fU&#10;q7/6aNa6LQZNl8fIeXIYPbcvVmvMxpS1Y7F09VjctV2Ax/aT8P3YNOTuGQWHKb1xfNoAeIzsjQer&#10;N+CVyk5UbVfC4Y1ToOO5F+ZXDGFydj+sTqnjiPseHDy5Ay46q+A6ZzgcxnfDLcXJuL9jFhx1ZmOb&#10;1Rroue+Hs60qDNaPgZGwVoSPp5kqHoVdxeusWJy5dBSmHgd4s+uj6O51/H5Ri4w73rhy7Tic+Z6l&#10;3xEYuu+F3lk17Dm6Alt0Z2OP7nKs3zEW+nzA3HQ0xHGXA9C3VMZRTy0cubIftrS1x112Y5/hfGhY&#10;rcVehy3Ya7MRKiYLsEVrGpRpjdXtN8P0vDYcL+tBzXIRNhuNxY4DI6B9dD48A41x3EkdF32MEGan&#10;jcxNa3Bv4SRcXzMFYcrzEWG8E9eoRtM9nFB69RQSvW3wMj+BDAhFZMAZXDlrCU87PRTHhiAhwAe1&#10;yRQjcZF4nBqDLxQLT6ho82ipg71NcCdAC/le2gi03gZtc0UcpjLVO7wSfoGWCAmzw91wB9yJsMHl&#10;m3Y4E+aI4/6HYHliJxzcdeDkooE9Bgtw+rQ2j3+D188PJ3kvbdozBlt1pkPj8GI4uWlA33QdNuyc&#10;BsPt/G1DhsOzfQ+49+2NcyqLcW7LIpitnw51ddrjI8pwVF8JvQn9YbBlDI7O6AJTqnj18b2xhH/j&#10;08Z0xKINBKrGWCze3AsN8qn4ChJDJPAJhfc/4CcaNUSdHgEotgllKMAndUmhMpMNQROgkoVs/zBJ&#10;BQqbLABYQqWXHXudADyNrChaDFK+MjuGVlY0XkShVBrSVh/p4VLI6hEjeYxIqs9wZMYEIpsyOSXc&#10;G/5nTeBsoYFDe9Zj7+bFMNHchEsnzFAWfwvvaEneFKTiRU4Kn8wsszO4zG35YoLoHGnSGTEHg5gy&#10;8D8pyQXwRMLK+hDJKkWWjud56Sg74YJCVVVkT5uK2qULkDdjCiLk5RA0eQwuzxyPoEnjETF+IiIn&#10;TUD0lEmomDZLmiXu+/INwMpNwIpN+L1oDX7MU8TnaUvwfsoiPCcUq2n9CuWGIa2DHBJb90B2536o&#10;HjiOwJyL79OW4Qdh+X32cvw1Yymqaad9Bw3Dzg5dMaRBY7QiGIQSa9OiJVoJ0LVoiC4tWqC7sKVU&#10;epL6o1pqRog1p5LqLN8K87YOxVLNEVigMRKzdw/DrB1DMXJuH8gP74R5K0eh98AO6NWnO+Yojsc6&#10;jblYv38JNuouxnZare0mK6GkMwV7bRdBz2I5NHjjrTWcjg2H5kHFeBH/QBdgh+lCqsC5GD1vECat&#10;GYl1tC3rTeZjztqp6NC1Gzp3YIiRIr3l0apLNzSh2mvXrRdaSZZXBriNQ3rzKT0eF6ZNh86AfhjU&#10;qyNWzhyKY9xmMWMMVJaPhqLaOEzbIU/gDoP64dX8juWwPrYQlbQz1QeHwG1UW2j164hj62dDc9Uo&#10;ePH7X+9URd7SpXBdNBbrt4zG8n1ToetOsNivx27DaTA4tQEm3io4eFwZ2zVmYflaeaivGgBjnXk4&#10;7KaGA7Sah70OwOqqJX+nIixO7IKdx3aYm8zEVQc1hEecgVvYcTjdIuz8jeFtQ2tnpYeMi074UFuA&#10;O85msKa9dTyxBhan5sPJcxUKs67hsoMRburtQbipDgp8zqDU4xiKbdSQfVwTp85sgdnFvTjhqk8V&#10;tABqNpuwj6pKxXodtpktg4b1Wuy2X4Wth5dj5U4F7DNeCg2LxdhmQghYzcdBp7UwPrMLei47ceSs&#10;Ou45GyJ+3So4zBkBj/VTYLRnPvR3L8Ed9TU4u30RrA9twCnDTci8dEYaDbZp7QSobhyP+HNWcDPd&#10;h8tnrPChPBe/qBa/P6rB14eVeJCdjkyq6FyPtXjtvATP+Tdw/8haXKGitjmjDNvzSnC5JkayHEDV&#10;eTW89lJH4VUDhIcaw4Iwt7+wD7Z+B2HMh4Kh0wYY2ynDzkYVV7zNYUSlvtd4FQ7ab8dhx10wPLoR&#10;BzUWYp/iOGgtHwvDDTNwdCrhNnkYTDTmweLYBmhqzsEulakwO7gBB/eshJHmGuhqzcaC0W0xQa4J&#10;ls7sg1FDWmDJuv7QcViFRbwXlu6hAixIvEmVdQuFSYRgYrCk+CSQSSqPIY2/lUFRqvuTACgbdysp&#10;PIJLAmB9KbrMFInGEaEcuW8RAZd1/wbuh7ghNfwc7ngZoVxkchGtt+I40hA3Wmfpu2TjfEW+MrE9&#10;PzEI8aFnEeZ7DOdshdrjhVClxNfaDFczXUT5uqIm+Q7hlky1l4AHPObT7CS8FA0YAnwFWXhfTPAJ&#10;m1smLK4sNflflSI9uZhEpn4uBZFNl4rv74e1eF6UhXv3A+AffA4Xrrjg/OZliB41FJ60hHaT5RE7&#10;cijuDRmEWPn+SOneD1nyw1AkUtoPHI73c5bh5yplvFmwAg8nzULVkAnIkxuCbFGf12c4EjvJI7x5&#10;B0S37oqEdj2R23Mwno2eju8zV+D33FXA3NX4OX8Vvi2iSpyzisurgfmKwCIuz1uFfIV5cOL3LW5D&#10;BdeoKYHXCO0aNYLGgL44PqIflLp3w1SqsI5CFTZvhJYE4mies8LyPhgxqweVWW8MmNgDvYbRpnZr&#10;jRatm6D3kDaYQDs8YaE8lLSnYN2+EViyayi27p4IpQ0jsEZ9GlbqzsDa/RNhrrOAdmodVmlPgqL2&#10;VMzZNgpLNMZjucYUDFboidEL+mOK8nAorB2JnsO6o1W7VmjbrgPaiw7TnTujTZt2GN2pJxb0HYHO&#10;BHbrzm0gN6AH1MYNxsMNi/G3+kZ8VlyNB+tXI8FwH8qOagKOW4Hzm/DOcQNu7F+EGTP5B724GyYs&#10;74cJivKYsqQnFId3wMruLXnshpg4uRvUtk0mxIbh2KbJOD5zCPSWDoKawXyoE3Kadtug47oV2mdW&#10;QctqLgztl0PvvCIMXDZB99AKbNo2DKrbJmD/pjnQOLICVle0YRdiAbtrFrC6cQTWAQdx6DxvLrvJ&#10;OHRqNe20ERxu8qa/qo8TPnpwP7wJx6gga6MCgQ+vEW1phqsqG2C3cSY0qTpOnNLACc/j0uRjkVuU&#10;kKe1D3GORlLigKtUMWHrpuOmjTJMXHfwOvOm3zkHN49owttah+DbgK02K3HoLAF+XAlbjBdjmeo4&#10;KO4ajk36U6DhuBLapzdRbe6AXZA+dlgspcLvgEO0z/qqCpgwtSlGTm4AJf6bae5djNO7lsDBaDP2&#10;mq6HhtpsXHW3goXOZjjSap7bPBI2WyZBk6r/4ikzvC3JoihIxgsKjI8VmXRJVXh758L/Rddfh1tV&#10;rX/4MOd4joUCKt2xu7u7u7u7u7uTncCmuxtpFARFBJGWUEIpFUEUFVTs+33mwvP7vtfvvd4/xrXW&#10;XrvWmnOO+7k/c445Bicl6g44jqfMZizbu0u5e+Ytmlq8KWo1p3NNJg19yRxvdOdneU/ftEXzeKmY&#10;8/457FzcJNG5kOK6QNIK7SVhhAgMM2mek8H6pU0c2bWE+ppYynO9yHZWJ2ficHI03yDWcjTpydaU&#10;loZIoXOk3UxdQOcox6sFtjbj8XNTp75A/lZGEElxRri6T2aK2n8IdNEkJFyf1FonEqvsCcs1IEG2&#10;2bDLx99UAUsZ3vLx+6Kgqrs5FBg9szoFRsp5P8X+/gfAZ8b3zNqeDXn552dP7FNdQVaM8tm5Q4nN&#10;8vOn3lnP29vncu699Rza0MjpA0sEgEfk/4ghKn9ffveyQPjjY9s4/95aiQ+LeWttB0OtGeQnSCXO&#10;9KM6LZC59fm8s26Iz47tVgHvh8vH+er0Yb4+e5RvP5adc15ZwesUP35y/hn0rn0sEVdZyUqB3z8L&#10;z4jxKdN2/yHg+0NZS+GWPCrwu32T2xdOsGHXAga3d9K3rp36oSoWdZbxUXQwm/TUabKezNs66hwX&#10;oL2nTH81YRYfzdDgoro+F5VprvTN2ffKaNY/9yJ7hr/Bhana3NGz4K6+FSeUNXBHTeTCFC3VeL/H&#10;1u78KdD7UyCnwE1pf7kECQgD+dNNicrB/OEW/CwuuwcLBAWGHspjCHfFDteoG1EnEbJz0kxWT5xK&#10;x8xxNMyawHxNdZxffUkVgV968XleeUkZwCzxWKLwC/8SQxTbevH5YYyf+iLqeiOYZfQi1v4TcY2d&#10;iUeyFk4h47DzH4+29mtMfu1fuIToESwHqHOKAW4hk3ENmoRfgi7WlmpidK9iYD2N6dpj+Lf8L8Xo&#10;XhrzsoD1RV4Z9TIvjHyJ51+W9/LKKP793xfQEfBv8wtjqbsPmhNfxz3blub6YD6L8+Yba1s+tXLg&#10;lqsnD0uLuJWczFc+XvyY6sHDdDt+TPDk+4QI5vmao2byPGqur+MSo8EUsdiRU0aiYTUJ50B1AvOt&#10;ySh2obbQS8zIg5z2YEoWpJPTF0nl4kx619XRsySHTrGUpipHOiR+5VfYkxxuSqTHNCJiNchNcaZd&#10;kkVihC7ZRQ6kCfQjxbBq1lbQtKqcnB4PsV9taUZU9yqnBzwp7wrh1NEtPLl6nisfHWTrW6vZc2AV&#10;by9s4nBFGke6q1i1oo1VK3vYuG0uXSur6ZpbwpzlNfRvq6dnWwtNAynklFgSmT6LoAIpQJXetFfE&#10;sCFajv18f+oEHi2z49nTWMTagjh8A2bhm2ZOeJ6dGLgtSY2BNC/LYWBnDS0bc0ipccTcezjB6ZrE&#10;V9kRkmVAeqXAIt2YqspgOhZU0StmWz8ni+hcD3wFtu5xNpQkWLMv2pn8RBuxq2Qe3zgNYn1/f36J&#10;h/vX8tn+JZyc38SVeT3s7aimpi6Mur4EVq1rYqUS+XsjyWqwpXYwmMYmH+YKnDq8J7EuSIczpW5c&#10;X9/J2tm5lBRbERWtRa7YXuuaKhpWVDB/bSPX39vO5b1r2SD9r1FsMDPVlqxYM/KTzYiPn0lOrCGV&#10;hQFisp4CQXuqygJIy3DAQQqwZ7QJRS2x5FTGkF7sRkKeieqqcGKWG6GJtsRkO1CinEMtcScwbKpi&#10;gAIrgd6lD5Rxf/+A64Nn5/wUqD079/fsavD/APi/9iym7uf0oa18fFSZaXavAFBAJrH64/d2yt/c&#10;ywWJ1u/vWcr+TQNcOLaV93fMZc/KZq6c3MNFgedFge/5o5s4vnseh9Y1s6Q9lRbZ2YUx9gI/D1pK&#10;4yTiVnN6zwa+PvWuAO4DgZ5ieu/y4MIxAeEHquirGsoiB9/jqwI9aT9duyjQUyZ8/Fh2oNIu87Nq&#10;2cBr/Koa9X6DvyTu/nn7hmpNBWU5QmVyxyvn3+byWTFTielfXDkldniNe/HJqjVr95hqsllsZauB&#10;PmudzHnf1Eg1JvCCmgGnZ+hw8LVJbP7PcA6OnsgVLWMemjvxlaGtCn5Ku6qm3Plhxc/23vzq6Muv&#10;9r78piz1KJH3dyd/lfEpQPxf+1s5Zyjw+9MjRB6ftb88FBAGgVe4ROxo8Inika0PAzOmEvnGv6mb&#10;9joBY0Yw/L//5T8CvBcFeC8NExv813955b/Py+svMHL4f5mh/ipq5iOYYT0CQ8+xuAv8rCNnoucx&#10;EUPXCZhZT0B75nDcvaYRWmghlqcvr49Cx/UNpmiMQFNtMrO0J2PgMBMLb00sJT77JDqj7zgTNeOJ&#10;WIqhTdOZzHP/fon/PP8iL44ciY2DPpE2WphOeoVRE17ALEKdikBDThjqcl3bkFXTxzBHwDpPIs5W&#10;D2NuGVpy3dSa2y4OfOLpyEkrc7YGupBU4E5wsSv2YWoYek/FwnUm1dXW7JC4vr5JOnZnMD0Sj9sl&#10;ClYsihD4hRBea8vQgmzuXzrKO1sWUZzmQWqCxKlcZ1L9jfDy0cEpTgO3OE1ycl2Z05JIapo9Zvav&#10;UFEaxMLl1VQvKCG9N42UVj+Sy0zJLLYgtdSO+BIXhpZW8/DmOT6VRLJn/2KJ1ZWk10QxVBzC+jQX&#10;FpcH07kgjzWbalm3s47ebeV0bquhY301i3d20r6kmKQ6V7KaHEmvtsUvVZfQAicBVyAxhTYEZE8g&#10;d7ajav3h1QLETZnhZEkHj6zzJbEhnMjKKPI6U1m5TiCyooCGQfl+jRkOEa/hn6qJV6I+MQVupJcH&#10;klzgwYIVtbQsKqB+iSSrZXkkVQcQnutNZXcmHZkBLHCyZFdKBMe3DvHHvetcXLOG91uauL9mLjvb&#10;MuhsTWDjyiY2b+lk3p52Zm9roGONGPLqUuYukb/RHUxTvS9rutMozbYnPkWfmjQrPt+6gI82L6So&#10;3E5gpIWtz0RS8typG8inZHYGu+X/XXp7I2+vaGHJnBTyGzzJk4ifL3+rrMyd5EQDfL1n4OuvRUa2&#10;MxX1YvL5LkTGm5FR4UFha7RE6jgq+uPIb5H9VGVJfqMP2SU+BARqU1zuRVaWKVFB43D0fJlhV/6B&#10;3f9Ap3quAt7/hr48Ox+otP8HfqrI+n8gPPvOds4d2aEC4McC0QtH5evDW549Sntn50L2bZnDycNr&#10;2LttNnN749mwrIAP9s7n8LZeFgr0qoTmVZneFCS6UZ0VxFBDNvtX9XHx4CaxO+Wq7YeqCxoK8JSZ&#10;ZBXjUxav+VGZ2fbqGQHeOWkXVFd0lcVXVAuwqGa8fdZ+EfgpUVcZ0KmMaVKm/VGs7+/bn6vO+f0o&#10;EfmPO9fhS+VG8Nvw1Rfw4D6/fXyBOyGRqvt8j0v87XPSIM9fl15/E5Yl23HE3JALmjocnzyL98ZM&#10;V01uekXL6NmymAY2vDNqPHtffo2zUzRV9/9+b+XGj7aePJGmnBf82daDp/ZeAkIfsUCB4D82qDJC&#10;xQYVGCoQlPaHmOEf8vi7PP4utvi7PP9Ldb4xij8FiEdtrKmaOJHwl0cSKf+3eOIMWmZp0qShg7dY&#10;2Mhh/+L5559TXWFVJjiYNXo4gRoTSNcZS42HJlUhVgTLQVIUMZF9Gca8HRvFvqQwUmN0MA56HV3r&#10;1zDzmoyVrzZmHjqYuuqgYT4eE+8paDpNRNdxCtP0JO5OfIFJhq8wfPSLYoH/xdXXgnFTxuJd4I9b&#10;rg86DtNwDTHGykeTCa+8QNz4CdRNnUmc+lj8vCZgbfc66wNcuGlgzfLJ4+jxMWR9hCP7k/1Y0ZpC&#10;3px4qtYUk1DvT0jELBYFmvLrwlD+KIvlSrALab5vMJQ/g5sdDpwfDOAjAcTyzgiqJOYq61rMndeA&#10;vu4IvHynEZlkSmCgAfbeM0kr9yBJYqe3fL7QMAv8UxzlPeqQkOFPVXUB7mEm+GZqk9vmSF9/BPVV&#10;QTgFTyVQLCwwypqYJAcyqoKpHkimaHYMXhI7s+o9SS0yFih70bM0kKrZFjQtkfi2IYWy+SHkZpqx&#10;YzCH+qYgMXANgZQF8YWm2PqOYbzxMHTF4MqavChqdiajzYr65cGkN1qS0+JO5aJUqlcWkNAUTVxd&#10;LGECStfw14gvNpH34UB6hYlEZA3cE3SwC5mBXajstyAtfFItSRSYVA+GUjsniIgcQ+pbI3h3/0rW&#10;zCtjtsTLlc35nFk5yF+fS5/68hp3jxzikx2bVOmupzuZOYqtSVHoEXjWLy+mW+yvXey6alG26jTJ&#10;1jnZLJ6bwwdvLmDr0jqW9Gfx7vZBPnp7PetX99MykEVyqTdJac4s78ulXwpLjljZzlVNLGiRGNyT&#10;x6K56WLf9vjHzMTU8VWc3CYR6KuFl5c2wf76JMaYk5puJdvdDCONV/D2mEFEshGx+VpkNVtS0O5P&#10;XluAbAtfib/m1JWFkBRmhL/3BDJkP0bGzxIASmx9Zn1KZH0GOgWAyti6y6oLH88A+L+LGs/O/ynn&#10;+561/8FTacrGOS/AO/nWOmlrJPqu49SRDRzcOZfliytZu66a/sF4Ott86GxQmqhynC3p4VZkRTpQ&#10;nxfB5nmNnN27hrvyt2+8s5U78v6+Pn9MteLWo4+fDVJ+/KlyRVcZwnJOwHVBYq5yYUOAd01ZeOXZ&#10;1VwFfj+LASprmyp3fdx9ZwdnVvRyfe8GibyfSrumskDl/sdfBYZ/SlNmxP397ufPmgLGe1/w5MQx&#10;bvsG8p6lOWUhWsQlGhGSaElGqj0FJa5sSHLhcJAtTS+/yoLxk7hjYiVG5iH2YsX2V19j/Qsvc3KG&#10;NqemaPClkY1YoTMPzJz4Vh6/N3fhR0sXnti48YudAkIfnjqIGUr73cGPv+z9+dPBX6Kx2KASj50l&#10;Losp/mbvx5/OEo89IvjdO5I/FBv0kRYQA34xPBFj/NUzFOmV8rW8Lub42DOMluka2Dz/AuFvjGFQ&#10;jOu8o0RM73B+k+89jY7j88x4DnVEcnGOFzs8Z8nnCmKjvxtuxq+h6zwKzxA1HII0MPdVQ81sIgb2&#10;GtJmYh2ggaHbNGbovs6EKa/wkkBv1oyXmDJ2OFN1XsDEYzy6FpNxTHDGJdMFA0d19CwnMEVXKrAy&#10;7OWfCyHPSZuiPhJ1jdHE606jx02HnAhtSmU7762OZ0GBH3EN3iS2B1C1qpjODdUcrpLCkWDHdyle&#10;3I4I4qDuLE7FOPOk3Za/5hrz16IAfsv046uSeOlQ8cTk2xIv4Iyq8yeh2Ye4Fk/i20PI7wgnrzQA&#10;ryALsvL9aOjLIinXlywpzE1lYmJSmNPyQkgRYBX2uTO4NoO5q4upXpSougc3qzOWlJYw4mu9KV2Y&#10;Qt3aQtrXZtO4IpZygfDG1dnkl+pR2W5FX2sQKQV6FJYZsaMoiDOp0WzPDqRJIF2+JJWUJnd0HV4W&#10;Gx9FTI0TQxtqaJoXK39bg/gKNeJqzfHIMsct2YDURi9SagOJrvDFI0ldjPhfAmkdInNtCM3SEns3&#10;JljidEKhpRi6MQkN/sRUeRCc5YCnANHJ7yVC0sSg2+NZuryJ4kpfSup9WLyqkgWLa1gzWM7ZAyu5&#10;d/kon5x9h6WrOujuz6O9KZ7+gQIKW5Jk26VRMDuL1IZ4kisDSav1oljAny/bbe5ADgc3DrKmp4LG&#10;9mzSW5S7VpJJb00lrS2Jpr5sNi2roK4rlIpWf1aWBLMh1JUj2dG8XRxLa6wJDu4vSZGaQGTgTCJc&#10;JpPmb0iMFCYj7ZdIirOiqT0cd7MpmE94HjubMSSXONC1qojK3mzKupNoXpBFY28y2bJf4yOtqCwR&#10;8IoR+4VPY9gz8D1rn57crzpnd/mEQO7EQa59eAhlRpf/nedT3dammpRAaVIRTjy7SvvRoc0c2blc&#10;YLlLZYAfHVzNGYHf0V2LWNJdyLZVjfT3J6lugI5PmEVGnLZkeA+K8n1IibGjpTxcbK+ZT+R3vjq5&#10;j2/OvCNx9x2+EAg+uHCUhxcFfpeerSqvOr8n0FPO7/2snN/7f87xXeZXFfiUxaSv8PMNMUF5VJbl&#10;eyix+fjmOWxoTuXGkS2qmWn/uHWVvxTwCfRUxvflnWfTAn19hz++uiWv3+Kve3f44e193HH24YiT&#10;Pdk1fsSWeBFd5E90XTiFDRGs8DCizUWTSdJ5U157g5+cvDmrrsey/7zIkhdf5JQ8PzZpJh+rG3DH&#10;yJq7YjV3jaz4WuzwgZGjwNCO740FhmbOPLZ05SdLD36x9RIg+vC7APFPibd/2PmqLor8Ls9/tnST&#10;6OytguJfArq/3EMlIov9eIglCvT+UoEwUqxQ4rFvHH/6RApUvcFVonNgHA+9xCIVKHoLHJXXxCCf&#10;JCVzNzOROzFBXA9z4UaaN/0ueoSZv4GpAEzPZCQmzqNx8JvKFDG78bovoGExFi2BmHL73Btqo5gu&#10;sXfMlFeZbDiSUeNfJFVLnaVWNiRbq2HsPgnTwFnoiz1quY9nosFI1GzHYOarzmTtsbz04r9VABw+&#10;8mWJ1DoEpDngHq5FfICaGIAbtRJt56TZUl3hRpR0kvx5UdSuLaJlVQULGxLY3xLHht50lldKZMsO&#10;57vYCB7H6/K4Wo9H0hkexXvyS0w4d5MjWS0donJ7BU2bqihdnknu4iRq1hfQtbuBBLE3U3d1klM9&#10;GKyJ5nC/G/eW2fDbUmNuL/Rg31AVHV2ppDa7SsRNoXtXJf1v19G4uYSWLbXMOTCbnl3tdO9opWdr&#10;M10bygRc8bQvjmNwQQyp+dp0VjhwqjyR1dku1PrPYI29nmz3NL6PSGNPYzIVq9Mo7wunvD2IruU5&#10;DO1upHFNNkVzg8lrl8JbbY65xwT07MdjGzANj6gZZORb4CmF2SHCVIrLWOKzPFm5up7oYiPCKnRI&#10;brElssAM9zgjyucmkFTlzLhZLzFR7TmSi/SoW5ZM/dpy6tfXULe+mKaV+bSJXbZIa5c4+dG6ZD5c&#10;ncnba4p4Z0ctm9a3snphDReFHS09Zbgn2uIp+8crzYbEWl+Ke6No7Ylm4WAKR/bN4UhfIx9k5jLY&#10;UkBeTzYlA7kCwBgSasPIqI9i1eIyNs+PY7WY2iZnC7YY6rLX2pB33KzY52xAYfAUwpJm4u8/ER+3&#10;MQQ6TMTbYiIJ4fpUV3lL1A6mMN2NJEkVIRG6VPcn0LakkMqeFEpnx1IvnzlPoJ4lRaKmM57SxjB8&#10;g9VxDhzPMOVChDK+TplZ5dMTh7giYLt88h0B3mGunzzCjVPvcl3a1ZOHBXrK6woElQsYR+T3lEHK&#10;b3P6nW0c27NSNY7wwvs7OP72Ck4dXMXO5S0k+ZkQ529BSrw9peXupAj80iL1yIixoCTdXXWSc/2S&#10;Ci4eWsGR9f2qyRMfnD3Cd8ri0peV8XvK+T0FfpdU5/YeX73IEyXmCuB++acpq04pq9Yr65E+/ezi&#10;s1XtP/+ER6c/4PbOTRzcsYgN22eLfi9VLab+25efqaYC/+uLm/zw2WXVub6bl07yxSUxTIHp71/e&#10;lFgsEPzmS77btYO7AqXLWmb0F8WS0ZJMRm0iaU3KPIoB7DPQIXfGaKaOfYlGNR32TZpG73P/Uq1x&#10;e0y+/nCGFu9LFP1E24RPNY25rmHKZ7pG3NA14aa6OV+ZmPOdiyXf2VrwwMCcbywEiJZOqsHRjyVG&#10;/2Llzq823vwi7+F7AeYTCzeVHf4pNvinEpVdnl1I+Us5X6gA0etZ+9MrTGAYyV++kfzuGaKKzwgo&#10;kcff7H35y1Js09GfL2JC+C4phm89Avk9OBFCEvg5JIIb+cnMS/UhLdiKUE9NwoK18fBRw9RuItoW&#10;46SNZ7xieVqvMnbGcP790jDeGDsCVzdDnG30sBr3Cr6TR2Cl+Ro2wTpoOk9jqv5Ixuq9zBSD19Bz&#10;mIKBnwYzHNUYPfl1zAUE2d1RVKxNpXRdPOWrc6hbKfFqTQHFc6OJLtMgu8eC8kVBVCwIoGkoiuZV&#10;hTTuaKB2S5UYV6nEr1x2F0dzIzGKzwtDuVDmyUf5gZxJCeWGrw/3bBw4mR0m4Gqic2cz1WvF4FYX&#10;UrO1lBKBoWuyMQ5ybMam23BiIIq/5/rzfZ4jP6YF8qjeiC/m21KZqSsmpYFvlj1VVaEMLcmma2cd&#10;DRuVK8ECvp099O+eQ8+2ATrWtdO+oZVmAWx/tRstpfL+c/TZmGjG2jT5vP6vk6r/HHtd7bjg4s0h&#10;G3OWe+iz2l6TpVV+dAp0SuZnktAYJOCIJrnGlpRKieYZZsSVuVE9X6RiXgKeMVJkLMdi56CJhdNM&#10;MTsbahvTBYAeBBZaUyIQblhZQvGiHCqXpBOQb4RfqhWlvbH0rk2W95nDvPWlLF9bw7rFBZyem8KG&#10;dg/mz4nn+IJ8/loSzq8Dbvwwx5MflgTzYF8nn50+wpp1c2lcVE1me5xYpS9hxQ5ElDuyQGB6YEs7&#10;S7szuHZiK+81VXKsKJ8rBzeybescanpyqVpSRun8fDI6EmmsCudklgcfemixwcmMhababLabzEEf&#10;Ld40mkm3h65q5paUJCMiIzWwtxiFidorBHiqUV3pSWmBF2rTXiS70IXmwQQaBxNpX5BGZXcMFf0R&#10;Aj93wmLNCIo2xylIGwPr8SQmWpGbbSYG+P47KO3KBwK4E+8J5BTYPbv39tqpo3z60Xuqe2+v/vP8&#10;skDwisDx8okjXDr+jmqA8scC0I+lGigzzp55bxsfvLWcvWtns6A5gwQf2dg2+jgaqBHqqouTVP9o&#10;yfBFSc5kRdvS1ZTMWzsXc/OEGJ9A9sGF9/nu0gkV+H4QMClx94kYn7LQtHJh4yeV2T0D3TPwXea3&#10;m1dUTXn+s7KyvQLAjz/kxPwG5mS60dAdSvfieDYvL+Lh5eM8FIBePfs+pwX6m/evZtmuxWwUg/1Y&#10;3sOPYpIK/H4TK/z90T2+W7uOS+7e7A73pK4olMzmFPKas2SHh9EXYs0JZyuWm2qyIcCF/YZGLPz3&#10;82yfMJVDk9U4pabPoYnTOTVLh/Oz9Dg/U5dzatp8MlOfyxr63Is04HGpJY/7zPil14ofy515GOPF&#10;XX0BoZEtX5vY8525E08s3bmrYcbXejY8sfLgV0eJxwI8pSkXT1QXUP537lAVn71UF1b+cgsWGIbx&#10;p3cYvwn4/pTo/Iu5Gz/auPOLQO5xVhZfu/vyc7DYYHQ2v/nHcc3Rna9aKvnt7F5+v3qEXy4f5Ifz&#10;+/jyxHauHV7Lu9v62bK8jkXd2TQLZOa2pLCgM4ueymS2zW/m1JZFnFm3mMUtxZQlSMwMsMTdeRYa&#10;U1/lBbG8/yhR9z/DGDdzNKZm09AZPRy7WZPxC7MivMiJ0GgtisMmUF5gSOXSROqWl9G8QbnbIZrE&#10;ipmE54nxJGiyPcWGzal2dAlcW7ym0Gj2BmU+M9hQFcJyiV3da6pV08s3ryijfmEBC2vjOedix1Uz&#10;M5YvKaJtfwc1mypp2FRBz7xccrvCyemJEVOyJ7HEnjIxz4/qAjnoocPZSHMed6nzY6sOF1rc6BEL&#10;PSTH+YqmUpLDtKiRyNu5V2C3o5OmDY0CvBY6NvbStUU6+7pu1m2s5uNFsbzV68LSUkPeLLTly/5I&#10;HglQbrWYsSNsOnnqr1BjMpYFYtbvmGlSJLbslq5OWksQ6R1REq/DZfvY4J0tppdgiK3vVNxCNcS6&#10;LEmq9sXcZDw+3ppUdUai5zwVHacZBOX7E1seSKAyG3KVF52rclRXiQvmRpHUYk9+jyvFhRp8siGN&#10;m92x3OmI5k5jOF/K/9yxOp+la+o40Z3MZ7nOPEix51KEBbdzPLmZ701RlCkxqaY0DxVSODeVyBof&#10;khsDSGr1Y9mGas4cXsq2FbVc3DCXs+nZXBrsVF1QWdKR/ywVynZZtKSGnsYkFqcG02+txaDE2EPV&#10;iez3sObjkHF8VjqNfZGz6LeZSrK/FrGJFvh6T8fLdQp2sq18nLQJliJaVeGPld0kSppC6V2SJYYX&#10;QFGDGPbsQErqXAlM1pF9GkxyYTSxhUHE5waQnuFNerw1wxSL+0RApkwscFVlfe+ppsdW1gm4KuD7&#10;9LRkf4HfZQHixROHBXbvqNq5Y2/x0ZGdvLd7Ncd2L+fozkW8s2Wu6obyzvIEUgOsSfYyJyvImkgn&#10;A4KsdUhwNSfCUZ8Uea23KYN1y9t4+61VXDz7Nl+cPcb3F89J1H12YUNpT1QXN5RJCpSpepTByxJx&#10;xfKU9uvnAr3PP+X3m5/w+y2lKQAUS5Sf+Uki7hfb1nN5dT8re5LobvLgzeZANnUnsm3XPIY29jF3&#10;0wADm+bSt2kO63av5MYnp/hbjO/v+3f58/4X/PngK/7+4Rvurl/Gmq402cmJJDX5EVnqQmSRN8mJ&#10;zhwO8OReTCRfJ8XxmZ8XB7S06Rn1BgenaPHONA2OTFaXNpPjMzQ4IV8fm6YuzzU5NVOTKxKdf15m&#10;xk9txjzps+a3DSZcz1XjuPYsLgs4r2mbqm6j+0YgeEPNiE+n6/G1sb3q3KEyYPpbE7FBaw8V9P4W&#10;81PaH04BPLX2VA2g/k2580S5SOIbrorKPws4fzB1UY05/Nk3gFsC8QdxkfwdEg/hyVyVv7tZU43D&#10;hXHcP7lVitABfjx/gB8u7ufJxYP8cuk9nn4q7doRnl5/l1+k/XrtXX6+/JZ8/wCPz7/F92f28s1H&#10;u7h/6k2+k9/98cJBvj+3n3vKBBtSaPYu6WNxQwkJ3k7MfPk/xE4eSY/mFHqc9NjaG8pAigaFRi/Q&#10;q/ccDTrPU1/tSfmSPKpXSNzdUElIvj4lmeYczUvitqedbKsJ7NAczQ6NVxnSe4OWugBq1xXQsKOa&#10;hi0N1G9spGZNJUXLi8lZnMPCzEAOTZ3K5kR3ug920ylxbu6cVOZ3xFEvsW1hfz6LBovZvLGNxcsa&#10;aCoIoy7Ji/ZkIz6Zb8XpSrHJtBDerYnhRzn+339zAXl18h7FxJo21dC0ppamtY3k9CaT1RVF8VAR&#10;hfMrODaQzp1OF87VWnM1wZLznuZ8Ee3JA+nQP1Va83W/N+0ZBlh5TsTE+lUcDF7BwuV1NC1ewsxz&#10;rJiVNZ4ZFrgl6+GWZopdshk+GeZYeqtj46NPaVUEbgHGYtr6OMcYYBNpQlRZAHlzMiXeFtM6O426&#10;PLH5AgsyO72pWpZIXJWRwMGIcwK/JwuC+bbQiT+7A/muOYLDsg16N0qU3ywxvjmJ3hBTbpQksSPa&#10;mkWhehzPdaFd4DzQEcT6Tc0UDiSS3h2pKiD5g9G0LMlg9ooC1m1qYk1lIqfba/h07yq2z63j2MZB&#10;Ni9pZk5nMW+vH+DDNYOcXN7FOjHWhdWxHO7IYY/JBI7ojOSgwSguh09lbcgMkkP0SY2xw958At6e&#10;syTCapKQ4UhsrAVFha60dEUwf2UB+ZUeJOfaEpI8iZRSHbzDJ5CSbcBAsyS2drHgngpKuisoqBVD&#10;bIhlmBJ7/9euid1d/1CMT5laSllj4/QxPvnoXS5JLL6k3JImP3Py4CaOv7WWwzuXsWlBPd1F4QzV&#10;JNFfKdDzsyDIRp0QBw3yI5xozAikJTOYroJoFtXnsXt+N2+tmsu6hS18cHQTN2+e4MKZPbz/ziru&#10;nDkitqfMwHxedeHix+sXVOB7cv2sWJ9yRfcTfv3sU56K6f1y6zJPbynPr6oWZVbarzeVOzrkdXnt&#10;qUTZB3t2cG/vdg7mpnKptZxPqrJ4q6eIC+f3c+DgOrbsWMrBt7dy5fwHPJEo/LcA78+vv+KPb77i&#10;t2/l+TcP+OvxD3y2aJBt+eEMVEbSkO1MV4YtSzPEABIiuOjpxUl7e96yMeOotQlFEyYyXQynYeRo&#10;9o6ezO43JrNXbPCtKTPYP3YiB8zN2ZXsw1sBFnxV7cHvg8bcLFJnr89ojjcY0+4xgkUzx/He9Jmc&#10;mvzsqvE1NQM+HDudzzQsVBOnfm1mo5po9a6eBff0bXhk6sR3ls78aO3Kr3Y+/OUYIMAL5W+Jvn8H&#10;xggEQ1VR+icxP+Uukyc2nnxv68bnNrY8dRd4eodzdKYGAzPHszU9iMsbZ3P3g3U8PLmTB6f38ODc&#10;Ln44u48fzr3Fdx+/rWrff3xIitUhHl14m0fnDvDdmX0Cvj18c0p+/tReHog9PpTXHp6W10/v5ZHA&#10;8fEnR/jtxgl+u3WSJ58e4+TiHub72TFkpcE8DzW293ixJ0ObZveRlBq8SLq/EbULM8hq96J4IJKq&#10;henkizV1dMaxKsGDLaHmtBqNpUVrBCu9ZtLa6Ev5ukKJzOV0vVlP+/ZGgVIddRsrqZD4V7upiqp1&#10;lXQVBrMi1Vd1fq4k3YK5IQKCVEuC5H+nJhpQWxxO5/x6Fm0aomNDF51besTkOunY0sYc+Xrxiib2&#10;d5dxPjyY3gAdmvrjKF+QKfEyk5z5KUQ2BVMmhbZpdgLF7VEMiCkfEoPbKZ1xU6ahxF0t3nUw5FMn&#10;Rz5xkuLmbc99+Uwf76ikaTATUx8NtJwmYuA0GQeXqZi6jiEo15LoCk+iyl2wj9cVABriIjHYNdWB&#10;ADGZhDxf4oqDcU2Sjl/sKpYo0VdMrWAwneZFJSwrlcKfK++pJZjwBn0K5gWKAbqSX2fFGYHe9wXa&#10;nIjWps9uGqsCHNkxWEP9/CLVVfGu2lC2LC6hotCOLLHvtPQx1JYa05BjwWGJ/F1SQArmRosgxFLa&#10;H0JamyORDfKzEj3nrSomv8CR3rZolrXlsGNpA+uX1FLUkktsaRS5xTE0lCQwUJfOljkllBa5EB+o&#10;RrHGCFbpyfGoNoIjWi+xSwww31GdnFR3QmNtaF6grJFcSveGcsp7Jd53RTNnKJXiSj8C441JK7Ol&#10;sMWBzFpTQrKmUZ5vxmCaC02ynXLqgslqDqa6P5WixiiGfXJSud9WmV7+ba4ePyIx+DCfCOxUQFRN&#10;ZvoOF47t49SRzeySWLu8r0giTy6tZdFUZ3gwuySE0jhHUvzNKYvzYml7EbtXdPLRrmV8fGAtF/au&#10;47P39nD/zFEeKYOUr5wW49zHmQ93cUZM4eCehby5vpu7Z99T3aL2o0Rc5aLGk6sX+UGi6mMV/J5d&#10;4PjthsBNjO+X22KDYnlPlTnK7t7g6R1ptwSCYoR/3r/F/bd3cbq5iTNbRMOr07lVKwCsLuSteTV8&#10;df49acd5qgx3eXgfvr3PX9/cE+B9zd/ffsOf333DrxJ9//j2W359/CNfNjZzycCUt2xt2CfQuO3j&#10;IzE1lvtxCZz282e+rnRaGzUaTUYT9+pLjH71eVxkhzVMe40VLw1n5ajRrB05jn0aEzmVbkdfmiFb&#10;q705km3D9Von5jiOJNLwX/hYP4eD6TBKkvRpcpnB0imjuTBFhwMjJ/He5Glc1jISI7TgjoEl9wSA&#10;CvSUOQa/EXP7Wt+aL3XN+M7Qhp8dffjNM4TfXQJ5aubOt9oCSTMHbgowz42dxcnxM7jq6sIPHn7g&#10;FqZa13jetDGsjHLkaF8hn27v5/aR5Xz1wTYeHN/JfYm+35zcxXcCtm/PHODbs28J9MT2zgv8pH2v&#10;fC2g+1YA+PDkbtXPKtB71uQ1geK3p/eLCYoNXjjENwLDh5fe4elnJ8Ue3+OOFMJDi0pZ1hpOW28E&#10;ifW2VJdpsXEgkN4FoRQ12VMnnW9pmzXL5gYRlGeCk+tw9Myex9RhElomrxAlgEjuDiV3MIns/gTy&#10;FmRJJ8+gYkkuefMEnAMZlDVEkBRjhb3LdAGGs8QhK8LCJxIbMgln93H4RKkTX+1A7uxsihdXU7Os&#10;kepVzdSvbREAzqZ1Zx8dO/up29xG3bpm1khU2x7hQHlHJAWL08nriSSq2Y24RnfOiOVcrCzhndRI&#10;jvt5sy3dk/p2a+oL1GlOkpQQZsAOJyu2uFhzMEZEIUmibbwl+javYG/yKvaWb2BiNRL/ODPV+h8l&#10;A0nkdkfhnW6AaegkLKNnYBOlJUZoj2OSFS7phnjnmOKZZUp4nS0BZab45NhTMpRD2VyBc20E6Xku&#10;lA76ULjAg9KBCLL6wqhYEMPyoSQxUzc2ptoS76xPiKVALtOJgl7lwoEn8zqDWNabQlWNNwsXpbFv&#10;Sz3rFhTy3qY+Pjm0npXrmqhfnik/H0hGgyFJ9RokNZqRKhCMLtAlOluXxoZATmwbYnFzHG8KsHat&#10;qKerPpWFrSkcmJNIba7AOkfg7jYBfaOX8bAcR4z2K3Q5qbEpzp41ZUHMnpclVlrPgh1dtGwso3tr&#10;NXO3NjH0ZgNzdtRT0SkxXMSkqCOWeXsE+odrmL+1gMhUNfxDZxKdYkduoUBRLFiJxnl1yphIicCX&#10;PtzHlZPKLWwHBExigh/+3+1tytXfM+9t5ej+FWxf2UFXVQL1+cHMbc9m8UAJK+aVs36ogo1zKji8&#10;oZ8rhzZw84M9fHn6MPcFaN+cO8bD8yfkoD8hViCP505JJzgjMfcUF9/fzQeHVnFozzwO7pjDvfPv&#10;q+7S+EGsT1ks+oebnwkIzwv8rkqkvSjR9oIA7poAUMzvjsDuznV+u/uZAPAzsYobqmEtv9+9zu1P&#10;zvDWwQ2s2zqfPgF2oxzQA1L1tzaJhbaEskdi99O7nwsovxTjE/A9uC/Qe8CfAr+/v/uWP7//lj8e&#10;PZD2Hb/9+Ig7ZU0CCUsumNtwwd6D4wFevOPnxkdeHgy4WJJhqEatwSTKbMZQpTuOUMdZuMaZEhZo&#10;TeakCRQN+xdbDMfz6+IQHnU4ssh0PJ2pZnQk6zAYqEW1+ktEGz2Hd+ArOHm9gIn5C5ibjSJNcwRb&#10;X3yDjf8dw7uTNDipmntQh7PK+cQZuqpY/JWmGfd1zPhRwPeLrTcPo+L4Kj6Gnxy9uGthzwkPe/ak&#10;+bIr1YOPInx4X0+fo2KmR9wEvhaWPLXzZOPUiSyQCLpTTP6joUqubO3ls0NLuPXuBr48tp0v3t/E&#10;V0e3SIzdztfH3xQgihl+qDQBnQDvgfL1CXn9+A6+lqj7v3ZfafLzX8vfUJ4/OKH8vNih/O5Dgel3&#10;Zw/y08fv8uTyMdnPx/jq8tucOLKKtWJpn6wK44+FJlxrGMuurLF0JUlsLdNm76JgigYjyOwIRcdr&#10;BuMsJCY6jMPYYzya1m8wWX8kr836D9MNXsXQYQymdq/jaPU6tmav4jvlebxHD8NET7az1SgaXGbR&#10;Gm1IWJwaCZE6uLhNwjdFh+SmCJLbY0mfHUPu/AxKluVKB45lcW4MAy1pdKxpoHFLOw3LK8mrCCQs&#10;05rYOj9ianyJlni+piCEswmJHJUidcHahXdsnCiPcyCxypaEfDXioqYTk2hKfn0ElbMzBHDpZA4k&#10;EyvHprfjJLxNRmDn+AqBsTOokEjZuLSA9LZg7ONmYR06BkPfVzEOGI1l6HTsoo0IrQwivj1YrEus&#10;r9hddY+re/Y4oiu9BOiRhBY74CiR2SlKn7hyMTMBX1ZXrGzDaGLk/QdkB1Aon695fi4Vg9mkN4RR&#10;MidZjC6OpApLUtO16GoJpKM5iAMSi7cuaWPlomY+kD729u6lrNnYRc/SXFrmRFHW5EiZFKqSejs6&#10;58STWe8lf8+X4rpwDmxeyI4FlVxfngFbi7lTHsiD+nh+XZbGqXm5dBa4EppgSaA0n2A1Yvxnkp1u&#10;LZZXzOyddWL1jfTvaKF7Sx3FcyLo745gR3UCuxtSJfqW0r6tkfrFlfRvqpCClUTbulASCo2wlkQR&#10;nmyCR4ge4dmGxOboUN4gwJUEFpoynWEfi42pmmqgs3Knx36O71vPmrktArd21ixsZqi7kIbCcHpq&#10;k1g7p4x9q9s4tmMhZw6s58qRHdx4bzd3jr3F16eOcl9i88Nzx1Xtuwsn+P7SadX9uN9fVq7kfixR&#10;SDmfd5H7Fz7grHSyiyc2cObISh5ePK66T/f7T8Xurn7I76c38+vhdH57p4afjnfy9PJ2/hTo/aEa&#10;q6eM3buhWsj5V3n++x0BoXzv3Ol3WLdzJYu2L2DBNgHg+rms3LmUfXsX0SfRpDrPjN3rO+CH7/lD&#10;AeDDL8X0vuF3AeBfAr6/lNe//04FxD8ef89v8vzz4nJu+thxI9SJA8HOrA53ZWl8AEOedkRpv0bL&#10;1DFUS8UO8RlHVpY9qWIX/mFW+Ed7EelrylIvU57IwfFVtyMrDMdS/ep/aIjRpLxcnUG7ifT/+0U6&#10;/vUcOUavkOg7ntIgdTL9xxFrNY4as6mst53AO9Mm897EWbw3S53j09X4QNohQ312uNuwLdxZLMKb&#10;EwnBbIxzY7+XJVdtrVldEUzzsmRaF8ezJtOFiynhvKtcBIgM4YC9OZd1jLgobUh9AqvCJMZLcTs9&#10;VMXFTd3cXNnJva52vl40l3v7V3Ln0GpuH1rDF++s44tDa1WPXx5ex1eH13Pv3U3ce28zX8rjF0c2&#10;yusCzMObuXdEoCnty8MbufvOBu4e2cT9Y2/y1bFt3Du+na/e38r9o9tV8Pzm5Jt899F+AeIRfpXI&#10;/WhPHdc6BMjeOlxy0ZHtbSbxxon4AlsqxLaaxAACM+2YYjYCdfMRzLIajrrGC+hPeglNtVfQMnsd&#10;K+lEto5jaHCdRb/ArtBgPNm6o3m33Jhrdbpc89DkUxs9TrkYyHYxJcp2CrYx04kVm2ypCmJhezL9&#10;Rf7UpNmyIS2A076B5OiMJT3QgLbOeIrm5ZDWFa+6FS2xMYLc/myamhP5sKqAM26hvGfvwodmdqzS&#10;NiIlQJ/yNF3yEmYQEq1BWl80af1J5AyInS0uEIMqlU7byOyNVfjE6qHjNBzvBDWJd2Gkt/jimaGD&#10;T64mkRUmeGXrqUwvVlJEXH0ICe2RxLWLGZe54RgnHT5KE98CEyLKvHCMMsVRjDE735WK+jCSy2xI&#10;r/bDMdZKorJAuyKM6KwAyrsLaNvQQM+WJpZuamPTli6KGoIILzaTqGpN62AqjWJuzd2xFNVEUjVQ&#10;RE1/MWnVMWQ3KWMrHWkSqC5aUk5+jRdV3ZF0LSsTeJfTuraGxpUl1Em66O4t4NTaCj6SiP5JiCm/&#10;VITwuC8S1udyqC2QuAxPgZQrDgFTCYybiX/ARCLTRRY2V9CwrIDaJUU0yu9ni2mX5RowP8+VtX0p&#10;DGwpYuHmQtavy6V3bgBres1pazAiKENfIGdATo0fAUkmYtQaJOeYUdUYQJkUjugkC4adP7qb80d3&#10;cvLgRtbOa6SzMpWy9BCBRQy9LUUs6q9jw+IO9qzu4/TelVw7IlZw4m3unxLDO32cb1Rm9yHfnT8l&#10;tndKNfPK95fOCOzOCuz+mYhAGbOnukNDIq1ybu/aeZ5ev8z9j49x9r3VnHt/NY8+OcHPtz7nyZ0r&#10;/HCwiZ83OPDrRmt+WufOL6useLq3gC/FIM4rSwpeOMlvd26JAd7kty8+468vb3Huo0Ms3DTIu0ff&#10;5M6103x2+SQXP3qXR2KM3LvFiTeXsGpuIQNtqWJ7D3gkdvnu9oXyXAzw0UMB4CP+FgD+rgDw0X1+&#10;f/yYpw/v8XBeBb/2xfNQOsOt7CjOF6XRmx5MSa43q7O9ORZrz/FiK/YWmZPlOJ5AXz2CQx1w9bNm&#10;XaETjzu9uJqmwwqX1wk3fU02vAvd8yJoWhBIleEbFA7/D3VumqSJxUS6j2Kh3yR2BU4he/zLJFpO&#10;ZmWcJusnj2D7qDHsmTiZgwK/7TGuLJRI0Lm+WDVMpEoqcOm8OOrSrFhkMYXFEvNaB0LpHYxhWYEP&#10;H0R4sjvMmc1BDryZ6sdGXwHn9CkcGD+Nufoz2Sgx7GBdIifEAM9JcTtUlMA53yDeCwzgVHc5n+9b&#10;zI3di7m+exE3di3g5q6FfL5rEZ/Ja5/vX8atfcu5uVfaHnku7ea+FXwux8rne1bJayv5bNdSrr2p&#10;/K487ljEVbHzq5vn8fGqHs4u6+Diqtlc2TCPG9uWcONN+T97l/Lxgk4+SI1nqYMRS7Ncmd0QQkOG&#10;Bzk5zqQX2+PiPwMd23FM1P4vJq5ied5T0NZ5FdsZL2GlOxJj94lYOo/GZvK/CdB+gX43XR5lxfNd&#10;gSnXU6Zw0k6NBxbmPDDV47axNovdDLBQLji4T2JrsCPvxgWyx9GCjllvMM/VhGMZSWxJCqEq2JLw&#10;QOUKqyNZrfHEVXiTXBLA0u1zWbGyjfmJgewPDmNVoA91RpMostQgKnAWpfHS+aQz+kQb45GiReH8&#10;VKpXFFCyOJOqldKxN9XQtauVEonsJl6TsPWfSnyVExEV1lhFTMU3W4v8FmvWzo1leV8yzXNTKZ6f&#10;SU5PosRiDcxDdAmS4lsu0b9tS6VE92IKuqNZsqKGz04doK8vlaIWN2rrAnAM0SS5JYpKgW/3xjqW&#10;7RukeUM1i95s44PDq9iwrIGyqgCq+2OoXpBG8WCyHGM5VM/PIq1eueUuk/TWZKLLYkiqS8A/24nU&#10;Mk/qWmLpG8ylZ2EeZT0J1CzLp2lDpRhcE00ryiluiKKqSkQqy4frPZH8sdyLm3XmfNtqx+lmC3a0&#10;R5EYro2B2UtYuoxGy/R5ZmoMIyLbVgCYTeVQOpWD6fK5wshotKCkz5GqZV4MLfXl8spgbs6zYW7u&#10;FD7utmNjhR3F3fF0ra9kwZ5W+jfX07a8iPqBRGqq/MnIcqFQjqth78nBumNtHxuXttPbkE1zRSJL&#10;+qrYt3YeJ3ev4/xbm7l5fL+A7n2+OyNmd1qZaeUj+fqkWJ4y1ZRATyxPmUlZMb1nExEoFzCUiQgk&#10;ukqkVYamKMNWlPbL55f5RRnCcu0yv1+7xO3Te7h0dg/f3zjLb1fP8+SDVTw9WsT9pY482ejHgwET&#10;flzuxM3NGWzY0sGcN+dw+cxh1Wr0v9++oTLBvyTSnjq0k3f3beCPL2/A11+oBjGrBjV/eVt1cQOB&#10;3q0zR9m+vJ2Vc9rkMy9l5+oBHsj/RGzvj2+fQfBPaU+fPOL3X57w3YGN/Fgfzfe5QdwJd+dhWAC3&#10;o0P4qEAAUZPI74MF/Nocwh9tbtDmw9FIG0LNx2LtMhk9gzEEWI2gx3sqda4zifSbTGV/Al2bSqmZ&#10;myRxyJ546UjZ+TaUiaXFJevi7Cg/b/caV7N0WGU2mtoJr9E6bhS1/32ZnpdGsfjVESyWzli/JIHS&#10;tTlUrcqlclkqlXOSqBmMo60vhNYcA+ordKgvs2QwwYFG7Ym0h1lS2OgnMSee1uVJNC9JY74YwcfR&#10;9uxy0eNGZTiX6uP4sKOQC8rQhdWN7MkK43BOAhcWNnFxax+nNvbw8YZermzq4/LWAWmDXNkyR9og&#10;16TwXN0yl0+3C9i2D8mj0hby6bZFfCqwu7ZNvt48V8Anj9I+XtfHycWtHO2v5kB7AftaczncW87R&#10;wWpOzG/kzMouLqzv5+ziTrqyXagvcmBZWwqbpXjtEttaVxPO3qp4qrK98EqxI1niWeWiLImsWcRE&#10;22A2bQQzpr+EmRQTdbcJmHlNZNDLgIcenlyxNma7jQ473a04bWvMHW0tvtDV4ZalOdkuMzBzfp0A&#10;KVTxM5+nZcQLtKuNZ769IfsCffkoLoqPC7LYmx1JXqEf7qFGYhGWFDVHia3lUN+czFtrBji1fCkf&#10;LV3GgvZMQiIm4RU9huD4SYSkGxOQaIVd4OtElAqs5mZQuzqPTmXm5LVlNG+spXxhJrMsR6JmPJyA&#10;VAOJ5M54Z5lgFjae0KwZzC+z583ZEQwti6FzbSzdAxFUNUlEVabF39FAx9ZaiYs19OxpZt5+6S9b&#10;68lqDMVTCqlyFdkzTh+nSE0KWyOZt6uD3r0dzN3SQHO7L3t7/TklhXNVl0TYGlf2buzlrX1DtAxk&#10;sGhLC2/uWciu7YtYt6YPzxhzcjqzBcCZBIhhJhQ5kZvvwEoB4LKeHA5s6pQ+1qG6o6ZqYT7VCwvI&#10;aYsgNcuODxfG8df+bG7LZ7sqEnFODPtmgxOs8CLB9GVmqL3M66OfY/zofxHibUhrVyLtawuoW5Uj&#10;2yeBssEIOZY9qOgxo7TGiDcl0t5t8+Ba4XQ25mhwvNqG4wLwhcuL6dtRx5xdTQzt62LxwQEWvdVD&#10;u4B5tlj8PoH5sIVtBaL7hWyY28i7WxaL5a3ls/f38JWY1sOzEmcFfA/PfcA3Z07w3dnTEmuVc3hn&#10;xfLOCfAuqNqzOzSUePuxKt4q9+MqY/ae3ZOrgE8ZtvLPmL1/xvA9+Uy5qnuNX659wIMzG/l2Tzu/&#10;HJ7PD1tzudbgyOUIY45HaTPPcxzL5WBTJp2cvaaZLUsK+XjPIoHeXZ7eVqLvVX67eZ3fbl9XmZ6y&#10;bunvX9zkj69u88fXd6UJBFXDWu7zxzcP+EqAPTi7mIzMZDYvX8LlY/sFfA8FgBJ7v1XOAT7k9yc/&#10;8ujCJe7VV/Btkh/3gny55eHBDUc7voqL5kFuDk+SY3iSFcqDDF8exAis4z25JbF3l7cVacYj0NEZ&#10;ho75K4SE69HcE0TjYg+aF/uRX+dMsP90sqs8yFVNXxREcUcAJSbK+MhxOFsI5DxmsM9hEvO1J9Ax&#10;bQIxzw0ja9gwKl54nqogUfpWT9IiTch00KY6wZBj8914sDyce0tjuN4mET1XnQz5OxGv/pcsBw3i&#10;Ku1ImxtI5coESqTj5C5OkApoz8kGZ57WBvNjRhRPSv140hfBud5E9lRGcK00k2+ra7hVU8SxgRI+&#10;mF/LB0O1vLukhvdWNnBkXSuH14gtrmjkw1VtnF3Vyfm1s/l4fS+fbJ4joJsn4JvPdYHi9e0LVM8/&#10;37mUO2KKytenV3RyYnELb/eWMj9d9m+SN1srk9hVn8ne1nz2dJWya3Yl25rzKSuwYGGDO2fyLfgi&#10;S41PM5y5FeHN9rok+gYKmbOonObWJMIK7CX62WPsMI4R4/6Nud9MPLJtKE515rbY5M9xsdwJchOz&#10;teSipSG3TcT+NDW5PGM6Z/Q06LHXwsJ9DM4+U0jTHsG8V19mnaFEcAtDkrQFYpZvUO6oxmCKLzXd&#10;Gbh5aZCaYk9ijkTMFrGyhmQW9ZSza/NSblw9JQAZxDdoHN7RE/CLHUuyMgA5SllCYAoh8ToU5PoQ&#10;mG0icTqK6pV5ZM+RQtjgj1eSLvZBo9GxH0FgrjWFgwLYxSlktflj4TuK4PSpNMzzparHldJyA/oW&#10;hTF7i3Tq7VW0rpd4ujRdoJNF2fx0KpZkye9m0N6dREVZKNEhZoRn2NH7Zi3LdkjiW5TJvLmJfD2U&#10;ws89XrDGjb+2z+TWGgsui3B8+cEe5vVUsHppF48ufgC3P+aDHQMEyWcIKjQS+OninaZBSJoR7kHT&#10;yM93YX5/Nrs3drBoqJQmZeLZ9TU0ra4Qg0sjq86bgXZXLrY784lY7Y1sMx71hfH7yhB+WuBEXaIF&#10;QYlOuARbERhixbuHl/DOu0Ms3ljNHDHlzoWp1HaGUVJpSV6VKSUVTiyVKL01zZ6dicYsSDFht+yP&#10;s/lRpHrrkixgbhhIoV7MuEfeQ//mRoF+A/PrYjno78YwZRHhm0f3/RNr3+FriZIPBH7fKDMqK+fy&#10;zp/g24un+FaZVPTiOQHfs1mVlclFlfbjlWePSvvpqtidMlZPGY6iXLWV+PmbapzeFX5XBioL/JRJ&#10;C364LtFY2tNLb/LkYAl/7ErhB9H774TMJ2ancyDckW+iPDgQoEdKrAHlPbm0DOZzuDuGzzNcuLOs&#10;VTX11V8Sg//4ZzaXvyUGI8D7S2D31wMFeF/wx4Ov/mlf8vs3YoFPfuDxF7fomZ1PXlE0Ny6c5sEn&#10;Z3kkMEaM7+9H3/PL11/y9LuHfLFrN5d9/Llua81lJwcumBnzvo3Yg3SgD7MSueLrzg0X6Vh+flz1&#10;deaKlTFXxSL26WrQ7qhFY1cUDYvSaZqTTEG9HRnlMwlOnYit43TcHSeT2RlI//4aBg7VUtcRQp/+&#10;i+RbvoSn1Shm/XcYzQbTSdR+HTPjSXhbziRg7Kukmk6lsNyOnCxjYl9/jiiB4mrNKbDBicspGlyP&#10;NoAhe36s82CVuwkRE4bTEGohtufOkn4vCvt8Se8JpGRhFCl5rnTEGrM/SIOVNuM512TDiQX+9PfF&#10;Ul3rx/I4V7aEuLI52IE91XFs6c1l/kC2xJtMOldI/F5dQN+yIlbNK+CdeZUqOB6f38DJRU1iQK2c&#10;XdnBx2u7xRgHuL5Dgd8S7uxfy939q7l7YCWf7ljAhY39nBOr3NNVTK2fDeGaEynyt6SzOpra1kQx&#10;K7G8klBWSsS63DATKifxU8o0bsXocTfcm1uVOXzUXszhxV1s6SzDxWE06lb/wcj6BSaIwU0zH4F1&#10;rB5lee6cMDfjyixNrhrocMfOiC9NdPhST1meYAa3BICH9afhb/wKmuYvY2E1kgyTN1g5ZQzLp07G&#10;VfcVTN0mYhenjZ8AKXN2AuEF7gQlORBV5E9wmjOtHQUkJ/li66VFREEARfUREiO9cHGbhq+HMo3Y&#10;aCKT1fAOVwYpv0JKiB5bynIoE5tNFxvJ7ksnRxJCRLWbFMYQ6hYn0rG+jK4tVTSuShVDzKVtTRn5&#10;/dH4ZcygoMmRsCwtbINexTVqEk5R0/GIUcM2dBbWEboqM3YI1VNdCEp3msS5kjTutzZwMS+Z9XMK&#10;6d5dzcKl8WyvD+RwaTDfSQFkSRy/L3Pnjw26ckzZ8HRDARfX1FOpTPDQns1gXzUn39nOgR1dROe8&#10;Job6EgHxz1HRZEa5GKOb/1g8/aeQleHEYH8mg2sk2q/Jo3F1iWo8Yv2SPIolgmZX23Ku24un8+34&#10;ZY2lmOBUzjQa8MGqbFbsbGZwXzNDElvn72xjxcHZLN/cQEmOD9HyeSprvFSzacdn2hKSoEZ6lQMF&#10;LcEUSnGo742lZUUagxvKWbW1gXixzbQUC8orgolLk/2W54yHnxhwmA4Jnjp0Wukx7BvV1dr3+Pr0&#10;EdUCJQ/ka2XZyO/OfygW9NE/FzGUBcOVx9MCPImpyoLhyszKAjyV8anuy1WMTznX92wmlv815ba0&#10;x/KoXN1VTUwgz7+/8TE/nnuTn/aIZSxw5mSKAcckpq1J86YqxY284BkMJUhEWVxDXYolKwsDOR4t&#10;iuttwvlAWy5lxXBsXg2fnNitWiP4krznTy8c4/PLJ7n9yUd8e/sSfzwUCH57j98fPoDvfuCvb7/h&#10;a3mvpw4d5PChLSwdquORvBd+eMStCx9y9fQH/Hz/AXfeP8mDDz7k+tKFnPBx42KAB4cMdLnt7MQH&#10;1iY0Ok1nXao3NwI8Oaw1i5OGmlww1+WWjxOfGBuzT3MqTXmeqnMmXVKxaqVilc8OJaZYoJVnzMSJ&#10;/8UnzpT+FRksmRfLvHoXCtzHUqv7PHkmw/Gb9DwmBmNx8jMmPt+T0iGp3BJzS7vC8A/QIkrMIUM6&#10;VLbAr/f10XwWb8VPQ+P4LNWQb4ot+bFJgx+jbDjkaslyL2O+68riYmmIxKZIapalUCXQKl9eQNFQ&#10;Knkl7nSUutBU70+L2EKdFKDqtYU0bCuhaVUmhS2eNOc4MKfMn4rWMInZMdQPRNExO475DVGsqUpg&#10;c20SbzamcUBi7JHZZbw/t4ZjC+s5tbSFM8vbOL2ylXMrO/lwaTvnl7dzSZ5fWtvHjW0LuX1gBTf2&#10;Lefzt1dz5c2lLKjLILsmjLKhTDJ64iX+hYkBObI/VTpj5iy+TZvC3QANrrnoctHbgTsR/pxMCmFe&#10;QgirS6VjJTgyfNww1DT/i47mC0zTewm9ADUa8gI4aWnJramafOXkzHVHS05PncjVqZO4NHMSewV+&#10;RSbjGaf9Hyy8ZokFTsZeINj4xsvUzxiDa6wuLhnmeGeYCnjCiS10xTVgFt5x1oSKfYQV+eIdZkFE&#10;gr0AMZjE8hjSq33IErsJdZpBgNcM3KJm4CVxuLzSi5AYW6IjrGnOkihdHkdMXaJqOqsEsZKoukBK&#10;FybTtamOto1iTmJ0rRtKJCbX0bmpXmJuO3XL5ZiotiM735iMFj9CCjwx9ZrGTLPhWPjr4JbqiLNY&#10;lFeAAeszLfm8xpPf6pP4ramQHyXV7K1IFpvKYOX6SM4XePFbfgY/xkuSEVj8VOnAwxwLHguI/5qb&#10;zD0x6zV1oXQNZDF3QRXrVrRRXx9EeoUmReWWpCYYUZBjT1yMCSEBmiQlWhIRLxYXqUNwijbBybqk&#10;F3uTUh1KyZxsivtz8ZNCXZJpQEeWBlWxEymL0aK5MZD6fjkGF+aJKWbQLMdprcTmiv4UNmyuZ6gz&#10;hVwpZAWyXYvbo8lsiCA6V8y82ors2YHUrkqnWSkSG8SEpWj07Gqge0MlVfXhxEl/sHecJEC0xj/W&#10;HAOLMSSGmdFXEaoA8Ajfnn+fby98oJpy6tHFj1Tj9RTwPVsh7bzYnQK9Z02JuYoBKib4w2WJwJeV&#10;KCyRWNXk+acCOtXFDmXoihif2JUyFZXSlHVFlcWGfrl0hKfbq/mxzYWLfhoskIOvz8eEPbKBj+9a&#10;zLqhYpqLvXi3JZUDcS68E2DJbpNpnPW2Y5dy/sbbmnMSuVZv7GVo4xzmS8xasHMhqyRevXXiTY4d&#10;383VM8f4/f6X/CpW+Ms9icePHvD97Vv89M2X8OevfHx0L/N6RYWHuqhuKyCvJpWTe9dx5cAyDvbl&#10;sCPfh33xrmwPs2aHmz47dGcyz2QG1RHmLMj1Ymu1Fws0x3PGwoxrsR783JnGo+xQ7iYFsTTTlzmy&#10;8/q2NNO9qZK2FWI4Yq/F9U4ERU/BI1KfGt/JrPMcyeo0U4Za/enpDKK12UMijT35LQE0r5aKu65M&#10;NbV5Xl+wwMCJKGVyR38N8g3fYHDiKC5JlPt1nhs/zB/N910GfNNhwOe5FjyI8mWnsxEdvtpsnh8r&#10;ESmDjlUF1K3Jomahcv+oWKnEraoVeTSvE8PYUUeN7I+GzWXUCgBTxAB90/QISJlMV7IO6yW6rUya&#10;yJFCNQ7lGdATYE5/hIPEVk+GsgNYUhDCipIoNtelsa+riMMDlRybW6s6n3dsfj0fLWvi5lAF97uS&#10;uNmdznuFMewojmNPawHHFrVwaZNE5l2LGFpZRuWSbJavqWOnGGVXfiRVXoZcCbLjloMaD73MuGGv&#10;z20vO04Z6XHFyYkj/h7Ea4zFx3g8KVmujJnxIlPG/5to82mEZbupzlGVDBSwKieSIxOVCz/jODZ2&#10;HEc1ZvGemTanx46mT20s1p7aTNJ+g8li3WN0X8TUcyLxVuPw0n8F53QjHJIMWC2R/539CwiI0yQu&#10;35KAIC3iwmZRHj2KwSJrPhwIJSN4LM6xFsRkehIdNJ2cRE1q82yozLFldk807bPDqWz2Izzfldjq&#10;cDLa4ykeyqN2SRl1SyvFmGoktmaS1hlJVK0/JUPptG+skwhZTevaJvr3DtKxooSaFAeKoixpXV5G&#10;+9Y2vBKtMbCbiI7LLDRdxAhD1VlV6sovXYH8WinHZ3ssX+aFcissnLux8fRL8auvNuegkzo37Ox4&#10;GBHIt26m3LdT58dYF76XY/+GmxEP01OlwJUSUyBgLwwgVQUhL8JTNYiIFsCFGAj8dYjOsCVePneJ&#10;gzrl8XZE5jsRHm1EuBSUcD8jvEJMicj3xj/dBT2n17ENHENqvgWh/nroTn8Fe/NJhEZYCKjUmTRp&#10;OFOmj2T02P8yY9rLrFlUwrG9AxRmBDJt6vO4h+oQlCpFJNdSwOqOV7IRmY3B1EoRb1tZQOfGctrX&#10;V9C8VAq5HG9R0oft7KbjF2NAQU8wdbOjaBMwJkkCGqaA79HFE9JOCvDO8EhM7ztp3woAH0rs/fbC&#10;GQHkGbHCM3z38TmJw9Iun+fRlQt8LzD84apy+5kCuWvSBG63pN2+zs/KvHvKGgICvD/+mXL+j5s3&#10;eHznGo+OrRIzCeBapBw0bjb0pNhS0xbMnGUV7NgyyIdHNzFnMI2qfDNWyfd2h1gx13oqDU5TWBxs&#10;zN7SMNYJtDrm1jNbbGJAOpDSFmwZ4tj7e8T4vuL3L2+LBT7g8Zc3OCCgfCh2yk8/8/tjMcKffmDF&#10;kh6Km3Iolk6YWZdOXpdsuHmZ9M+NonNhPIuaIlnTGs/K/jyWduexpDye9gxfynP9KcpwJSdwGgst&#10;J/JJlheP2xJ4kufLfV9X7gUFczsuhlWxTpTEOVDppEWJ+VSGpo1hjpt0iAI9qYrmtFYq57A86Vbu&#10;bthWRMcm6agdtuQ3mVDd4khSujYZcTo4+E3HMkAHA9eZTFaGeMx6FXdtiVDW43nTWZ07fhZ8KwfS&#10;hTmuLBqKYtGSYhZIBykfjCNUIkBKrhUNC1OoXRwnB0UMJYt8ye72pVoso04Olvp1pZRIpE3rDCck&#10;y4WZErnHyoFnaDuWDPcx7HN5nfPJb3CrbiYfxb7GmagRHM2ZSZX9LOr9zOhP9mFJUQTLi8UIS2PZ&#10;LIVkd0suO9vz2NtZwIcdZdxsLORpejS/p/nxc34436dFcy4/kXViQGsKoiWGpbOmPZOu7mT2LKnh&#10;wvpeLq3q49TqQflcTXxekMqndracMtDmsu4sLuvN4IaeFh84WONp/DqTNV5k1Lh/Md38NWaZv8Go&#10;af8hwN8ImxB9zH20sA40oc7FlF0zprJq1hjOTJvKRksNcoPUWThjLC36U5ihPpop+mMZrkRnwxE4&#10;eUzEIWUGftkG+En0LSsP5MDahUTEOGLhPQl/6UwuEi3zfYbT6fhfhsQQt7a709XsSXiFN8EC49AQ&#10;LUKl4BUVm1Gca05+iR1hSeoU1Zrj5iOgMpyCkc0szFy0sQ80JiDXlpS2IDK7k0hoi8ExzgSzQHWi&#10;q72pWJRP2aJisfhyyubkq24Dc3Yai12gDjru0zF1HEdwpCnBAsXoJFtiYzS40RLGg2xX7noa842f&#10;Hd8nR/EwLJJzuYmU1ARQVuDIu2E2vC/b86jxTL4OdeKSwXSOmqpz0lqfe8F+fJkYz+rkaKIzw3GL&#10;dMDGZwYRSSbEpFkSLADxDdMmKNGUoEx7whJtyLBRE6MTIyzyobpSzLE5EEenN9AWo7YI1MA5Sp/A&#10;JA08okeTWGBOSJwVOjrjGPX8MNXiX8NfGMZL/5EmX08cO0LgOJrGolBOHlrA7nXdFOeHUNYSSn1f&#10;ArkNviQLjBPL3cmsDiC3OoSc2iBymkMp60ulc0UZ8wSCy5ZUMW+u9Im6AIobJPV0RZAebUZWvA3D&#10;Hpx9VzVo+ctT7/LVmff56uxx7p37kK/PSxT8WMAnhvfdJxd49Klye9plVVOWjVQuYiiPv9xWFk2+&#10;ys8CuV9ufi5NuSvjWfv19mfSlEfF/J61X774jIcndvFpZxZnc7N5p6eWhVsamL1VLGRBHkWdCQKB&#10;cOZIRdyytoL+AluWRpnTFCxVJmAC7bUuzOkPo6klQ4DVSu/aXvo2zWX2hgHal3ZQ2lHCzn0bJdo+&#10;5M+H3/CXcj+vROODG5fxxcWzPL13m1tv7eDdymwW1WeKYVVS2l0oETNfdaK0biiFtqUVDK3tZsHG&#10;BfStm0PHhh5altbTM6+COomT1Ql2lNmrsT3chp+rYrkd4M7NQHfupXpxI9icO1G2fJ7vwRY9NdYP&#10;+y+LRv+bw+Zj2RRvT/viXOa+3c3QwW4G9tZTvSSBsHwbiQV6+CaItaRNJLdIIkSSNj456gQUmmLo&#10;ocF/XxxGpJMe8wtjCbWQA0n3DWrtJnFFouBWS13a6yWaSkyqWFNI2doSKjdUULQ0n7wqV7pqvShp&#10;tiCpZAbZ7bZUL0tSGWDp3BTqJIoXz4vH1k+bMZP+zfgpLzJ11kg0LMdQGanOmUQj7vU68/dbsTzd&#10;EMkPCx14ssaFTRkmtKd5Up/mwXwB4MaqJPa35HGqq4ojDfmsq03mzfJkrleX8jghhR+kMDwOC+Nx&#10;QAg/JibzML+AQ9IR5yR6sygrmIVlUWyoSWZXYyZ72/PZ11nC9uYC9ndXcDIljmNujhydNp3L3h4s&#10;9jZgS7AlFT6mTJdioGE5mvGaw9HzmIGP2LV7hMCk1Bu/HGeMvNV4QywuVD5TjvEUwg3HsWziBCos&#10;Z+Lqp46W7isUir15hJvgm24vsAkkrTGM6DwHnDN0ScizIzzYlL6ecrZsWMDixW3E5weIYZlj6ziT&#10;UI9ZVNpOZv5AomzTXNLbkkhqjhAI+hFV7E5QlhH28VOxj5mEp8TggDgxolRNrJ3lPY99jqnTX8PW&#10;VUfiXTS5ZQEEZmoQLx07qjaQuGx3nOynSBGcRpREyNyuWDGYALEdT5IK5e/6CzimDWOm0Ugc/WfI&#10;39fFL9lGPocD7VWBnPW15KylNmeM1PncSp+9ArlOm5nMnp0qxa+SgvYE0iUiV8fqscd0CkfHvsKR&#10;meM5KoVmi9ok3tOaxZ4gN+bmRBOVJu8tIwD/aHs8pS9GZNgTk+2Mg9dEPAO1CEl1xj/RHicvDYn+&#10;rpQXhpPvZUB8sjpqNnJcmQxjqu0LAsHJxOWZybE+A0t5/+buMzCwnIW21hT8XSwoTg+huTpV0lkF&#10;b27o49Duhby/fyHv7h2SZFBL68Isspq8KRa4K9shpsqBkt5QUkrdCY+1xcllOr5S+Oy8NCmsCWXu&#10;vHwKs3woF4NNTbakvMiJ1BQpRlV+tM5OZti90++qZllWlo5UXej4RGLsNYm5NxTYXeEHAd5jZV69&#10;G1d4/Pkz6P2v/XxTgd81flbazWvPrsr+A7//3/Ys/v4qgFSGxzy+cpo/xBA/Or2HuXt6mb2pXWDT&#10;RO+6GpZtbub+7TP8dukEOyRabUl1YyjOmvwwdeoqnMkrNmHvziF+Fch9fvUsH597jwsX3uf4yYPs&#10;O7iVNWsWcuP8Ofj+O/749mv48Xt+vneLG+c+4tiyITYmB7DK2ZT5eSEs2thAxew0slriVSvTF7V5&#10;0VsfyfKyPLoTwxnICJPIG0uXdMzOwUqayyPITdClLMWIN+O9+MzOms9DvfhBdsLfB3x5usWCnzYF&#10;8vvGMG5KldyhPYHjYmKH5kayZGcrPfv66FxTTXl3NMEFVngm6WAfNpOAVDMixRKC0sQ60rRIrnEl&#10;qspMOpM9fvkO1Bc7sq/Clg2yE5e7m1NsrE5hoCHLJW7kznqDbr1ZdDRGU72piMaNpTRtkji7voCS&#10;pUmk19gQmTpaKu8blOdbsbA/i4r+RNUUSwn1vjjGmqBtOYWXRgzDwG0CIWX2Erm9Wbswiu+Honk6&#10;15nHi9x4XGvP13lG/FTvxdUmXxqrw8jtiaG2N42FLam8W5rKzlQfVheFsbozh/cacrnaW8eNpmLu&#10;2blw38aT25GxfObnr5ph52i1mHVBJE2BtuRYaVHtaU5fkh9L88JZJq+vr0lnW0MG6xMD2BzpwUlX&#10;e7rTfAmUDmbpOwGHCCmKkZY4B6rhU+BCZ0cK+/oKqa+JxCXTEcdkK2ILvegWODdnhYgZueIkNmQy&#10;6TW0NUbjKHY4w+xV7EImYCfJwjnVBs80B+lUfvK7xvgrQPHWQE1/FLOsJ2PmqkVKdhBRBUGkNSQR&#10;GefIugUtzBsoJLMrhtT2DJKb41UDozPawqWAmWIUOprYNEP8QtSwCVDDO14Hy+DXcQibjluYMa6R&#10;RlTPTmTvrvlsXNJERpE5/sUG2AROEZhMIs5XjcQ0O/wyXQkO1yEhTY3SMkkJJRK/0w0xddYQY30F&#10;Y88JBBc64J1uhV2CGW1ZbtwIcOSSlgbnDNV56G7NOotJ5NZ6ULdJLHIom/zuRKJKHQhOlcIaYciG&#10;MFMGBJ6tibaUBRqwUSJxZ5wPEYWRxOZHE58lKSHZA7eIqbiGTSMo0hAn90m4BKlJqrHFwl0NC7cp&#10;xKVaERJtgZrW89iHTEbXaRRj9IbhkiD7q9qNqHJnEqUoe6eb4BxrRFCOF+m1Ccxd2cC6je0snVPM&#10;3DaJ/tVyPOcKvHI8qWlMlG0eRUyhC8mVEsGLZHvkWZEgBT6t3o3GvjjyayLwizUnKtWa0CQrEkVC&#10;ZkuCa2nKwM/PmFyx8tR4U/yitEltCaBEjv9h339yhh+UmZVVExFclEgr8FMuXijAk6YYn/KoGJ/S&#10;FNCpmhJ5VdYnYPsHcorx/b8f/9/t6a3PnsXkO8rykzc5eXw38zZ1sHzPAlbsW8Baof2di8e4e+p9&#10;rmxcxenmOi5UFnNa7GFeqBmVpWICh5eyXQztq3cOcKSmip319fL37sKvT+GXn/jzx+949NVXYn8/&#10;88fjx/z1/WP+ePQE+FPs9n12DDSyXGLZttX1rNteQV9fEkVS+dNzHckt92AgK4CNru4sivKiNded&#10;GmXB51wXYgs8SMpyJinViASJwEN+VrwbLtF3fil/7kngh6WOfL/UWh5t+GmxJ3d63FlRYkJzoyUd&#10;a4qoX11LtphJjL86YdK57Pxn4Z9qSHZbgBwoWhi4jJfOrScd0IrMZndqF0Uze3MG7VuzKGlzoSVJ&#10;nyrfWRR6TqaqwJX2JRks602gKtycIn9DOlbk0bStksYtZdRvKaVuQyHVa3PIHPDHN3MGTUVWnK1L&#10;4UpZJgP5/kRUuBBZYENUjR8JxT44WI6XeObIwh2ZtAn4uqocuZntw0P52/ejDHjsa8HDcH+OOtkw&#10;pDWZ9kQfUtsiyVyQLyadQ7fYcbkYxZyVuQxtq2ZxWxy7cwL4MMqXS/bOfO7lz1UDGz7VMpLoHszF&#10;3kZObRrixOpeVtbkUuRpQ6LhWIocdZkf4sbiCA9agx0o8DSiyt+CWulU8Vn2hKcH4BpqjJPvJFIl&#10;hikGUl4Vxc66bOYUCiCzzLBJMMA52YCkGjdm53nTI7aaXRCAX4E3Phlu6FsqsXESGhav8erk/zDT&#10;YAKeIdr4uoyl1O5VfJ1fJDliGnOaUohPcWGs6cvoeM3CTmKea5LANUaKl0TUuuZEqufmkNOfTWZ7&#10;Ckmtsj1mRxEqFu8YOx0PZcW2eEOxEnUcw9WeLVEq+9wr3ly2uYcUPFOi8x1JL/UgNNlCtdCTadgY&#10;zF2H4x05Dd8oLWIbgsnoTZFYbYmn/2RSo0UEmoyxD32dMTovMFrnObRdR+OdYUG0WOeyhXUkWoxh&#10;mfFo9hhPY6P2aK5IrJ3tPo7kdg+6lbVI1pXSsDKfor4YiuckUDE/loY1adRvzKeiQ9JEXw5dszOJ&#10;T3PBM8IK30h7/AOl2HhMlaIyjcBU2Rbuk/EK1qZodjR1y3LI7ojEO8WakDQzQrIMyezwIbTQnCnG&#10;L/KG9jDiqj3J648lSeCT0x1B/uxI4qt9cBNYRZSEEF8RRXp5OFHRVrjZT8NBUo6N2ggiUm3Jqwsh&#10;XyJrS7Ae+YWuhJV7EVPkRnadH4UFzuQU2hFbbkO8HL8tC2MYWJtLWXcalfOKaV5RR9PCcikcYu52&#10;o3EL1cRf5MQ9VI9hjz49r4Keci7vx2uXVY8/yKNif/+Luar2mcTcz6/L4z/gU4zu/wt8/we4//8A&#10;/O3O5//P9xSIKvH40pnDHHp3A+8d3yEdp5PeJc0sWdPHiq5GDgaF815qPMcy0/g8JYuBZBcycy34&#10;6uOjHNoxXyzMkgwfPd5aMw+e/MSvD77m16+V4S9f8uudUzy58BY/HFzNF2vncGXpEq7v2cY76wY4&#10;/+5Wzry7m9oGidt1oeRIpyhNsycrypAk6QRN7oYMVaQwZ0cHjavEovqiSarzIr7UjQipxtE5tkRl&#10;2FLak8Lgiko+WVvKT7OduF+mjGq35OfFFnxTbMxnvvYcKQ8jr96ZzARLUgo8sY/Uw9p/Gka+YwhI&#10;NpSoayQV/EVeGSsRQeNf+CdpkFJhKdVOoleVOXaxYg7KSm3K3HCDIWJmjoSVSgVrtiFV4mm4w3iK&#10;a/yZvbuaxq1yUAtoa9YVULo0jeyBaOKavXGM00bdazRxcfpsjXNjdbAFkQEz8M+0IFQAmFFowf75&#10;1ny5Q9oGbx7tT2XPoki6m13ZUu7DekdtVpmMYqmDREf90SRNH4fn+FdxMJxIWIZyR0Q0nQsKWLGg&#10;mP55cZQvCaBpcQQLasPZlODOoJU6MaP+Q8K4F9ltY85Rb2cOxoVyRMzwnHTWO+vL+GpDF/eWVnGi&#10;1ofNwf6cC41ltokWntpj8DCcgJ/+JALc1XEPUMfTw5BQJyO8/abi7jGe8AAjVuXHszYjhEKxg+AG&#10;NxLb/KhZlUrrljzp5N5E1tqKabjjI2nCLcxMtSiUhskbTDF/gyDnURQFjqbcchTNViPZGDqGRLuX&#10;MLJ8jthIR/wT7NDwn4lpqC4OCda45bri7qaBt5NEarGulNnxJHckiP2FyqMfkTUO2ERNwj52IjYR&#10;47BPmoVbjDo+gTMIDNPCw0WDWWovERprQGSmGQ4xmsSUi4nlW+OaooFd1BsCwjFkllpJOhDYFJmQ&#10;2x0qgA0mQYpYSPQEcqv0iMzSw0qKqJ73JNzSjMRadehbVMyt8+/g4zUVP9vnSQ2cSY2fPvPs1BmU&#10;Y3ZBoTutyzJoEQtsFwg2ryygY2slLW9W0ikQW9+Xxb455RxrruBgVxWV1SGkVvuSWR9McpEnucWe&#10;dM4LoWFeGLGSWHzjDMjuiqBdEsfsHdVULs0krdVVCoIniU0u8llmMcHwBaaZvUxovh2l81LJ7ZUo&#10;3xtH2ZwkUgVgwTnOxFVGkFgdIy2cAtmWld0pRAWbYyn7Sbm7KtVNk9k+s1gWPpPmBj/VOdGqeVJ0&#10;BLoplT4kZFuRUmsuBdmc3BYxQ+lD2a0iB0NlNK8SAK6qJUDgbOo8UrbpJKwDJmLlOkYMUBmWopzb&#10;U2KutB+UGVmufcLj68/gp8RcVRP4Pb11k5/E4H4Se/v57ueq9ss/QPtf+3+AJz+nAO9/7RkApd2+&#10;Kc/ld/9nkBKfb59/l87ZJfT0lFOZ6E1bZiin39zIpw3NfFRSyFuNBWxMCaBWNlRphTtv7hpkaFkN&#10;WXXu9Ip9HHtvI+8c3ciarV0sW1HC+1vbuLIojp/m+vBEYuRX6frcS/flvUhflkmHnKOsY1CXQaJE&#10;tvDccNKKA5gtnWOpfK/OXZ/GfG8q5uRQOJBDUVc8/lkWBMsGVhZxSa8MoXJuJkO7ZzO4ZzarNnZw&#10;rTSJO+mOfJvmxmc+uuwNms72CHW6pYp1BpjTvSCHlnh7gkL1sZao4ZdrR1Z3AAm1ctBni8lIBLb0&#10;mYpb5EycQiepBlBPMXoBc+fXsdF/CV2dYRgHvUZ4o/y8mIVPwkwcbEbgqz6cYPfplC1MpXR5KmUC&#10;vTg5UN1lRzvFGeGeaoFfoROW0uksw7Uwi9OSampCdIYmpq6vomk2AnfH8XzYZwQ79fh7iz1/bPLh&#10;123hzEnXICNHTeKMgDJqKr4Se/yDR5IdM5YS26k0G00mcMbLNMVacakims/rc/iiOJ1TDWms7vam&#10;oEaHbqnU/eUBuIdPw9ZnEr5iDwXyu5m2k6gKsKInwYez9QF80+bIo1Z3vsj15kpRIptDvGg21CLH&#10;SRdLs3G88uowdGxn4pvtiWO8JTbe6pgbvIaN+xTMnMfiF2NGYZEv8RLvE9t9SekJom19Fp2b8qjf&#10;nEPl2ljiOgOwjZR4KOYWIzHdxHgK06XwTDZ7jUjHV9iZMo4lNhPZ6DOebfGTSLIbxYhxw3h1wnOo&#10;2QvIJKp5SkS2jjDGPc+FyigXst308JUYFtsRTlyjLxnd/gRXuuAnRueWbCIAVMMhaSqeBVr4lxiJ&#10;sZhSkGhBf0Y48VKEtCyGYyP73TNZV8xJjDVCF1uJylbhAvYcPSqTDJgv+/FUmmyrcEPixYJ88g0J&#10;K9AlrdFNOnoA5T0RFPSLTc2PIncolIbFKSxcUElWvhSCXBuiy3zxS3HENdqcFDGr8/mR7GiOVV0p&#10;bZPC0yxpYc62CvasbmJVRgBLkyVupngyx9mGDQnBzB3Kom9HBZ1by+naXEHvxjKq+wPJlIJS1O1O&#10;Wb8kBWVt5C1VDOxsoHdHFSVzw4modMA5RpeAREPcRSpcg3XwTjQWOEaQJ4krpzuasrlJhGdbE5sj&#10;27Ihhqwm2U/l/qTUBIlVZ1DdnYqdxQzKHKZwvNict2psOVjqSVeFP+mNIYTlO0t/cJPt4k3nUAxF&#10;xQakVcn/i5kktj2DxIZA2TaJ5NTKz8aYS1yfgYHFSHQtR2Igzc55AsO+Vq74KrMoq+Lu/7UnNxTz&#10;U8CnAFCJvErcVa7wCvTu3OTp3VvPmjxXYKeCn7RflGEu/8zS8lQ1WYF8X9pTgd+vAsynd26Jnd2W&#10;nxEwKvPw3b/D7s2LeP/tdWyXihOlM57WtCi+PXFMolodFwcG2TdYTUeVD3WVHrQkW9M8O4m2pdmU&#10;NvszuLqI3jXVtK4uY9GKHOqk+rbWuPBebyjXpXLeSlDjgscEzgTZsrOrjIUbe2gYKCejPp20ijhy&#10;M3xozfNnXWYA80uDKE+0I1g6VFaJG3mVzkTlWUqFVpMKriM705rinjTmvd1H/95uBvZ0MU8qy/wI&#10;B47qqXHGUINjBlPI13oBD5tXcI+YRa7G68wV46hRBs5KlHJLsiesQipWbRAhhfaktnsKaAMkClhj&#10;4vc6FkFjMPR6A+dQdcrjbOh11GJNykSy0yYy0VgqqfHLGDoOx8JpFHYeAqE8sbkSJzmI7AjNdkTX&#10;WY1pluOYZTpGDno7ourDcJJo5JKoj02cLk6Z5sQ1WAuMJ2EzfhgrwvVgWxg/z9YWizXhizJdHnXo&#10;cyBnFnGhYngpMwkqtJR44UZ78hQetOnwVZot34S6cD7AkR/6wvhLKvKf6Un8FhXLr2m5PKgsZndd&#10;HMsaoyitcyG1xpICMfd4v1lURViSG26Gr+5Y3Ka8SpnpdN4NdeXrglQuxEazLzOW5bJf2lP9aMsN&#10;ojHNFweBrXucI0ESYW0iLTEI00HD6Q00JK5OnfUC1oHqhNV7EN7gimumHkFVtlQuCia7zYnKZQlk&#10;zw0ROzLBLc5OQONEQKY/dgHGWHqNxcxFtuusYThPfIFWi9fZnzuRTVnGFEfqM1NtJK9Ne4ER6s8z&#10;XSKlqa8GVjHGBBR6qRZg19OWAiIFJbzJg8hqW3yT1IlMdhAgO8p+NMIiQAcL32n4ZxsR1mBJ6oAj&#10;iVUmlNb4kp7nhpoUN3PbCXR0Z5FSKNE8xRbbaGvMgiU+xlhzKFyOY3tdjltNJctihBQjd5Iy7FTD&#10;ovIXJlAktq3M7pw3J5wcsbKsuUEUiblnd0STICYVWRaIV5ojzkk2WIYaY+KvTUaQAYdjvFndlU7D&#10;lgpmryxkc0UAX1bmsC9DTC7FjfxQU5rCHZndkUnlwmzKF2VRNJQihVbEYX4oiY2SGupsxfzcCSlx&#10;wDvTGt8ciZ91/iTXh+Askd9KYJ5Z70eLpKewOGN8ow2kLzlJRPeUIh1EcosYZL4rAZGGNEm8r5kd&#10;RnSKFLAUZ9ILPaiZo9zimUZFTTjrvPXY5KdFcZEjqcr6x1IQwtPtCJL0ERdhRpoYbrr0gdocHTLC&#10;J6EthU3D7FVCMsxIr/PExm4cZqYjKCj0xNZuMlMnPI+eRGtD9VEMe3BVuRPiIo9vfMKT659Ke3au&#10;71nk/b9zff97fAa7Z+03gaFic/+7+PGbAkOxPWW6KaX9KoD7TTW9vEBPHn+VR2XFtT8FjL8r9+o+&#10;+Ip7505w8/RhAeF1zuzdwJLuKvasWcS5umbesvPi3aoqlswWEytxpDDViJoEM1qagkkRc6qQDdy+&#10;qIDGxUXUzcuntiqM2T1Z5DZE0CUqv7A+ldXZvixOMKFXolx9by4lPfkUdxWQVZ3GgoWtHF3QwaaK&#10;BLqsNckM06Vafm6hfP1Bczpr5ECNkMrjlqyPpXTe6DIv+nbWMXtdBTVD2arL7eHxOpREqjE/SI11&#10;HmocttEg1X2sRBhNguPtqNCdSn+8LnFSCWPKA/FOdydQIreZvxF2YUbkywHik2WIbdg46WAjVXHX&#10;KV2T2AT5rH4mFBhPYFuxFvlJM9B2mI6O03TR9xn4phgTIQdQdpQxjfY61Jmq42s3nWnmYxkp8WqC&#10;dF5Nq+nESqUMLRfw5ljgIEZoEakjEc5QDEGNUyWmAj5bntbq86TamD9LjbgtMepTqaSbGyyITtXA&#10;NXwiroFqzC6yZ1/edH7s0OJqpC53wx14mhnGD62B/FDozI1wVx6mZXE3JZuLiSncKitmvkAztVCD&#10;phh9ltRGUiK2Vz2QSNvaEprnZJHubYrjuJfJsdShx0n2q4MuzYGWDOaFUxEkESbQkNpEN8oiXXB1&#10;Usc51hL7eAs0PWYwzXYEU11GYRGlr5p9pHUojrSeGNK6AvGX+BPXbCWW7U7efOlYEondogxpCzBh&#10;m48e3ekWBEqc9QiV/XVgFf0dFYwc/7xqSqxov9doTLJQrUDnZjGFEW/8i9EzhzNmxnAmq7+IluUb&#10;aNtPRsNxHDOsJ+CWaURCgxf27pPxNH2DEFs1EkMdCQmzx93XCGOxSivPqRi7vYa9bEubyPEY+cq+&#10;9p6CrdcUzMXgQxIlmsfZE5jhiX+6N6k+puwMdGfAy5xmM3X6Zf8mCCjnuJmxLdCJdol9lWsyqFqS&#10;RuHiZLIGIsgcCKZgQQTFC6IFxn6EFvkTlOuBV6o9TlLQ7cQgrYJ0MQ8zpFy2+zvp0bSuKmN1ZiAb&#10;XdU5UBPF0pp4qmOtqZSUUlTmTZZE0eK5eVQtLKdiQQkVC3MoXZBKfJU39kGT8E7WwC1BH0fZBzZh&#10;2vim2eGRaCmWbUhwgQeJZW5E5prgHiufMU0sN1IbF+9ZeIUbECT70sTgdezsRhMeZYCryzh0pr+M&#10;tcFESgr86ZtbQGqRJK4sBypke1dFmWAdNBGXODVC82yIk76YUOBFlpUGlTrTyQmzoChV4nj4BKKd&#10;ZD9GmhDgMR0bx9EYGL+KkfM4UtOsmd2ZhovDeIJ9puMmaWSYAr8fbykXPAR8N66qxvT9dFOJvv93&#10;keN/7f+Juf88/qaAT8zumfEJ/L64LcC7zR9f3uHPL+/y170v+FNAp7on98GX/P3gLud2rWbPkm5u&#10;fvQufHuPOx9/wPUrR/nw+B7+fPgV/PYL14+/w0fL53LAJ5AN8QE0dcfQPpBOa1OkVKUUBoZKKWuL&#10;I682mLrBLIp7k6nsTCS3IoameXWUCDCjhfZBMWJQC8vobA4iIW4W6WJJGQWBAq5MqtqKuPzRQa7v&#10;2MTntZUc8rVmc4w9b1VEcTg/mI+q4jjcLBreFkySdOAisbi0JFPVhIphoZp4+ekRne5KqkTf5Hxr&#10;0e5ZhEZZEeimjaPfOIl90wnw0SdK41USoiaiqzdcqrE1PhnueGe5oeuqhZYAy1UOGLMANXRd3sDM&#10;ZyLmIVOkes7Aym+aaPposYRX0NV/GS2rcei76eAX74h7lCnhRQGktybR3Z3OnLZUYt0kOonBTDEZ&#10;xWszX+LlsS/w+vRXMPFRExNwIqhIzERM0DVeE8cwTfIlks1JncbV5Blcj1VnheVYBqRTdjk/z3vx&#10;ajRJnMqeF0nevCAql8Yxd34kRwTE37QZ8nGGHqcijPglK4pvXE154GDKHSc7PnNz50CgM10RVtTG&#10;iPXJQd+ZqMNKHzPaxTiK5qfIdo+UFk1dcQAD2aHUiUlGGk/FZtaLpIZokiMHepl8tphAfYKk6ATa&#10;SXQ2GIOTlxrOGTY4CcRNgzUxD5hGWKQc/GF6fJjpwb4S6RDSMT1yDUjudiKuxZzwSgFs2CTy3cdQ&#10;EqHFfh8rbgpsfxGw7w16HWuXl4nL9qMsP5aaDC8yku0l7o7E3PsVDAxf5ZURzzF8zPNMlf8/Vvaj&#10;tv5I0iW6JgRYY20zCVOX6QRlSloo9sXZbRYxUTrY244lNMSStsok+hvk2MwLJjHJGXsfddQcxmAs&#10;+9opwZwQgUN0lVirJI2AfCd8sp0JlW2SURnFzmB/1rhZ0hfrwWCYE/3RDvSGONPpZ05BoC4hETo0&#10;rM+jYXU+TesKKV+eQWZ/OIULY8jsCcM3142oSomhYoCBEoWD8twJznbBP0UMONiAJE8NFsvxvrIk&#10;gs0+lqwONGNpVyK16W7y+fRIy7IUcDnKcRNGTo9Iw5xSKoaqqVxQLRCsomZRLQWdSZIKXEio9yKl&#10;JVA+iyQcSQoZ7d7k9ijzELriIYXf0m+sxNGJeMTNxC1CD59oEzzDJYnYyXGuMYoQHw0CfTVxlr5g&#10;JQUnJcWDnDRPCtI9cPeYgnvgBJIzzEnPtMXTdzzxmabElNjLZ7IQa3Yjy2EWXUYTeNPXlG4pjAlB&#10;Y0kRS4yWWB2QbIVrkA5aM1/GQG8UBpoviODIMS39z8rqJSLjTBj2/c1LKgA+UaLuZ9eemZ9qeMv/&#10;AU8Fvf+d21OirDLAWTmfJ+3pFwLAL+VRsTwB3m9ffckf9756NtmotD++/pK/lFvS7t/mzO41rOrM&#10;YVBM7NTJ3bx3bBurts9j7uZudhxcw9/fPYDHT+Dp99y9fo7b7+1iZ0UkvVWBfLx1GZ/sWsGQRNCh&#10;ek8WtYkmK1cxpYNll1jR3xJCXUMYWS0J5LenEphoLlVGm+7WaDoq/QnxnkFfew71VRKfu0u4fvkk&#10;PPmG386/x6+VWTyKdOODygSWLyqlpsiVqgpPlm5uITHfmUznSSzw1CffeBzeduPxcJ8qO0ON6Axn&#10;4kTZS4olCkSrYe2thqeAMj9Vk+UFNkTojSRe92USRckdjSfhkykHZmmA6gCNLAkmolCMMNMRUzGs&#10;yeYvMUs6n1HAFNQFhlPNhzNO62Vm2YxFQ/6nrcSS4Aw3bP3V8UwwlViSTcWyEuIbYtCTA8g+wgAL&#10;iYKjtf7LGI3/ME53BOM0RzFZ42U8IicLBMYy6DWGndUabM2ZyILM6bQIpHc4zaLeeQp+Yo5quv8l&#10;yOw5dniOZlFPCLUb82nekEPPthyWpDuxy2UC74r5vG38BuddDbkXH8U9eyu+9nTjSw8vngSHcM7G&#10;hHl6k1gW6cgSiTI50eqUeuuQKZ07J82D0jAHWmPcyTebTpGzIdUxblQE2mEr7zc6w4D+LcX07G+h&#10;5806GjYV057nx8J4XyprIvBMs8faV5dpFsoEA3oclW35dZQ/J52k+ouNaViPwyVBg6p1cVSsCaVo&#10;gS9+WdpE+I8hXwxgjvkMPjLR4p6TFmekw6V5TUZXOk1QnBmtAtH8WBv0nV5Fz3U4w6f9hxHThzPN&#10;copEUh107acQ7qxLW5Qbm/rrCPTSwc5RLM59PEUVoWIkHkTnm2PlNkYsfDiuUpAqsgPorU+jviZO&#10;AOSIU4ol7hn2YrISm/Ptial1J77Fn+zuYLzFuvylYKeUBlJbGEJnpBNLxaoPhvtwINyTElsdUuMc&#10;KF+XL/vcU+BmQ+vGIjokxtasyhMAxpA1GElUnQ9xtdGktaWQPTtd4nImyY0RBGU5YSSfNd1hGkvF&#10;suaaT2etpR59UmhqAnRpcdSmItmaVIFffK4ZGS1BJDUJUNtTKOzPo2RuMeVDFQLBSuoWN9G0vIGq&#10;BQUCu3hyJL5mdbuS129AXq8pNQsTKe5PIbrCW5KKKYHpZoTmOBCW6yLNkdBCR2LF7DKS7ClKdiEl&#10;UdKGxOjITOUKvw3uUgg9Aqbj4jMKJ7+XxfQsyJF9lCzbNCBAg8QsZciYESllzmTkuONqLeZtMZJM&#10;j0mkRM0krlqKWWs8Gd1JJFdHY2g6Exubmbg7T2XG5GGkJ0k/TLDCP1GfYcqFjyc3P3l2ju/zG/9E&#10;XWVM3zPoKYanirQq8EmsFfj9cld+9o7E4bs3+Eme//zVLQHgXRX8fhPg/XH/a/68r8y+cp+/H33N&#10;j/ducGTPambXxNLSEEBDfyTz1lYxf8tseja00Le+k+2H1nLg4Hb27NvGpdMf8OvDr7kw0MX71mbs&#10;sDdhj60j+0OCWOJhwCc1FnzUKjsqbQaeSWOJzZ9OU5UteZVOZDT4UyM7PqM0mJyaMHJrw8X6nIkP&#10;N+atDQv46K3N3Dr9Plw5xYM1c7hcm8HBGGu6JLL2riqmZUsb9RvKSJed6pZohoVsNA/v6UT4zsDf&#10;fAIO5pOJ8tTFz2ECnl5TCfCeRGPIVBqCXiPb6zVaJQ63pM9gU6QWSW4TcQuYSmSoAKAshJiKEAJy&#10;HPHIsMItxQl7qYbumdqYhU1G3fF1tD3Gou81AT35nQA5SBLqQ1UrbjWvlQo8Xxm3FUBmsy2FA2Ek&#10;d0aiaT+LYcOH8d8Rw3hjxiuM1x+BvrzXqCqlMrvhL8an7zIeb/eR7Ikcw4PSMdzPHcWj9Mlsi5hI&#10;YYYR0fEGOIRNwdJ7PNqOr+FpPoJMw1eodJlGfW80NVvzKcvUZ4faa+y1msY+vam85WHCvhQ/Ljm7&#10;ctvAgtN6unw0Yxo3rG254+rD1ZBoDubE0FzgRGyFHLyDccRIHAsykvdmqU2GpzHFwdLZpHiU1UWJ&#10;kUeTXx7K8s5MtmxtoP3Natp21tG6s4o1si9vNRdzvqWITdmJvJmTS7ytMRO0XyRXIDpkrEWsvlRz&#10;eY8ZYkHtW/Lp3ldG+dpYIurFeHPUcMvQJDdAkyGx9i1hJqwSIJ90MGCjnxXBYhqBua44hGuj4yzG&#10;7TgSPe/JWEhM85b3H1zlh1+pGzZSdNRtxmAinc1bbM5Fto+J7XjMXScQHm1GmexPP7FtN/uJBEhH&#10;9bVRw8J4JJ6eM0nPcyW40IhFfT6s6vFheYsjHy6xZu2gC9lN3qpzeIUlAbjazpSYKMAo9cQrUIsw&#10;o9HsjQ1hVbAX8aF2JBZLeumNIbZRrDFTTLfajcrl6VSvySV7TizpfVFkdCnwixcY5QqwSgnM80bP&#10;RR0LD3V8EoyJTjImPnA6KfbjKNUfS26gNh2SSmqctUmWYpsTpEmQJICyoVhaVxaTKcaeLH02syOc&#10;WmU+vWXFNCq37YkJNi6plTgcioWvpB35u16JuliFzsIm3IjE2hABezi5/YEU9oaQWCFxtTGUnNZQ&#10;MiSRpUk/TRNjz0ixJS3OnOhsKyLzbYjKsZBiYieRWQ9rt+eJjJ9FZq4lSSEamOkMx81fg+xqFzFB&#10;Q0lg5kQWeUgE18FJwOcWK7E8bhzhcswlNYWQ1hxHSmMiqbViq7l+hEbq4C8tucRPjrlIworsGfbs&#10;fN+nAj8l5orN/RN1VVdtlfN7Cvy++FwVc39RPX7OT/L4WAXCm/zylXLe7xY/f3FHXlcsUIm7X/P3&#10;N2JX97/izuWPOHF0Fx8c3sLhvYvp700go9yYrmUFDK7tomdtK20rG2gSra4bqKa2o4hFhYl8lJPB&#10;h4GenDI1ZK/WdHarzeSAjSkrXPTZ4qHDfKkgfmn6BKSqE5Y5k9SEmQRGTMNGlDmuXKLxUDOzV/bS&#10;vVba6iYKJXK8Ob+ZB2/t560FfbzVWcax+mTWpznTnG9GrsSl+qXJVK8sIrcvBpc4Hcw8pknktFfF&#10;h2SpZi5huph6zsDRVTZ2oA5xpT6U9mWRVR1KTOhUusJGsS91qhysAke/6YSlGRMsOzSgwE7gp6zc&#10;b4FjtA6+EptcU3UxC52MQ8IsbBMlNqeaYJeizxTbkSRItO/a0UTz5ho5uMuoWVcs7ylcDipDgaAR&#10;/tnaGHtpM0VrIsP+M4xhL0t7fhizTCeSM5BMZl8czlHGTNd/lYkzXqTa/zXuVL3GN7mvi6mN4ILp&#10;CNaIEWcI9ANTdeTA0cY1ZDruCTpYOo9h3NR/oasxAn+xEm3XMVgav0Ce3ljaTSYxZ8pw4vzVyMw2&#10;55iLDReNrTg2aQrXjI15X02DA46WdGfKwV7ooBrYHZCvT9mSDOLE4Fxs1Amw0SYqypbsmnjSe7Il&#10;sqWS1RPL4c5KvuvsZqNEwMx+f6rWptK4LoX4OlMKcwxYmOrE8iQf5kS6kJXqyhjDN1SLqb8gnz8g&#10;xYKOPcXUrs8kY14oUQKYmFobyhfHUr85W1oWFQPKfbWB1KyNp25NAgPFzmQ7z8ItScwsyxnHTCss&#10;QtTRkJjqIIXPs9AFj2IXXAocCG8IxE8i3TSn0Ux1GoWu6+tyHExF03kCrg4z2BATzic5WbRHONKf&#10;6MG5mnwOpoqFuinDN2YQ6zyT+RXW/L4vFnb78ueb7vCWIz9t9OXCukRau71IrfPHw98IAwGoRYA6&#10;dpF6hCvreHQmk1gZhFeEGR4CZb8YHaLyDYguMMDJd6oYWiRly7KJb5U0UWRH44Zy6pYU4x5qgZn1&#10;LCapjeD18S8xdsJ/0DIdjanbNBxjtPEIm0WEszIRgTVzC8Mo8jAkyngCoU5TcHYfTUahM21SdMOK&#10;bHBLmCog1aNicSRNsl/qViRTtSiLwr5scrpTsBeo2AfPUg1nKR/MJ7MpCkcRgeAcc8LKDCjqd6Os&#10;L5DWVVm0SKJoWJOhmrygYbXsr3IfbEzGEhigRa6YbWqdE9ktXsRIH3F0eY2MDDN8XKeiPWM4M6a+&#10;KNJjS11XMM31gSRLKgnO9yakwAufdDsBoRbhRaYULwpVTR9WPjeL4jlZhOb58Mbo53A0G0WxMhv0&#10;PHnfs5NIaYpgmDLURTnv98z8FAD+Y37/QFC5qvuz2J8Cv5+/FPh9fZffpT2+/jHK7C4/37iqml7+&#10;p1s3+fPeff58+IA/JMr++uAeD8Usv/v8Ck+/uSNx81uJto8lLl9i/oJUlqxuYPvOBQwua2H1m/PY&#10;tXsp7x/ayidnD3OtvZaT9hYccDLnHQMd3taaxnq1iSzxNaQpw4QKF02KJVIEZmgRkq1JYdxM8iOn&#10;Yx8yBvOAkaqR/Znl3mKCBbQt6aR5ZTPF0iGq08xYVp9Pb18RyzrTGGz2o7/dhwbpGMXtTpT3Bqo6&#10;a0FfIl0bqllwoJ8VRxfTu72ZkExR83A9XGNMMfHXJLhI/r4caPmzM0hoDldNXhnjOIZ4f4GmaL+X&#10;qLxzkh6eqaYEZbvik2jPWM0XeXXqvzFwn4F3toZAcAr+cjAHlloTKNUoJNsWLfsJTDB7nYAS+fur&#10;y6hcVULFihxSWv0Jl6gfkDsDn+QJGNmNZeSElxmv+TqaAj5TiykY2k/FJ8ueCQajGfbfYTz34r94&#10;8dUXmBs8jm+zxnPffRJfSNS9ZTqF9ZqjSRk/jECnsRg6z1CdkPdPNMbEfRqjNV9g+LjnmKL3GrMk&#10;9o+ePJzpumNwMh7NkKMea5OdiHObQovGBA6Pn8SBcRM4YWTEB1NnMWAwWQxgqnQaTRyCBPKuY+W9&#10;+5Han46/2FaExNbM3jTSW9JJ7SogpT2LHDGWRZGuLHc3kv1rSkWfB5VznCkdsKKs2Yy2WlcGW6JI&#10;KHeTg9aXum1SFFZW4JfhjWmgEZHF7hQNxhBQZiXbyFE1xqx5a4WYYBvde+qZfbiG5EE3iYi+5PeF&#10;ENnuRf5ACH4R+ozVfx0zMXGbNBNMfWaqYqKL7DunbDtcpPmWuElxsmasmPFMe8UQX0PD9TVmyufS&#10;85MiEmHCBg9H2S5mFEkyGIpwYVegN31eJsyNcOCDrESW5PlyoiyQJ3VW/DaoyU9tuvw4aMAPvW7c&#10;n5fFdumMqQK5SGnKVPYe6ZYk1AWSO5hC1pxksufGi6XaoyX2qW0wHM+ICaQ0KMXVUCwvj/IFyqmQ&#10;cLxzHUgSIMZX+GNgOpbp019mxKhhvPziMF4f9V+sHMdJpJxOjByPCblOhHlNJ8F9OlkemsR6aBAT&#10;JeYk/SpUImZapRcNfckklXsRLcUisyWE1EYpInNCKRj0lhQSIu8hXPZtrCQOH8yDZkhhtyFJzC+i&#10;QOJ9oRlR2aZ4SoEPyNQlotiGksFY2jbk0b45l+YNuVQrt2K2JZMQbEmkkxoJiUbkt3n8f2j6y/jG&#10;rnN/H3aG0czMzCCTLINkkC3bsiXZsmSQmZnZnrHHM+NhngzPZDJhatI0hSRtypC2adM0bcop4zmn&#10;h3rO+V3/W+rzvNgfOxlL2nuvtb73dWnvvRZjMibNrcl0tWVhqI0mJ8OVytJwLBZ5z2aBHgn+u1cn&#10;GJm30DIrYCAUapiopXGkislZLWtnGli9M8Dy7THW749L8M5RIn2rIO4QmjwhxGal0KcJ60ItTv8q&#10;BOi48PHRDx0B+M8rvP9/ApTgsxPgb+xk93P+63e/5L8kBP/47JN8vLUu2zH+cPYiP713k8+urfPN&#10;mw/4xy9/Cb//Pf/9+1/zb7/+iL9//CG/+vDr/PC7b/ONr7zGO++8wK27s3zimVN88JW3+O0H7/K/&#10;f/olf/rRt/nP3/+MP33v63xtbZK39UW8kRzL5xPjeCMmlCPxfkzWpzO5pqOtLZlGUwhDExnYBuOY&#10;7IijsyGYtoEkBoQKOzWeNCftwJTlS/9oI9sXJaia4shW7RXdS2bidC9raxb6ZvOkGug5/+IcW9Iw&#10;xx6OcPLZBS5+8jjnZTvxxAzts6XEqg4Sm7mXwqoIqruKpKFLqO0vomW+girBc8tCnvye7kB4Ta/K&#10;8YW2ZUZHfm0UefpwkqWjJZQGkl4VLpoVgFIUQVEXTUadh/zuj3f4AbwCDhMY74afhExCVRwTl4eF&#10;gGZoEZSPLw/FNXIPvrGHqGqPwjphv70iQgZsAmW9Spo365m42sLinV50Q3kEJB1kr4sTj+3fyQHn&#10;XZyV8/BDed/3lAlsxXgwKwHZHXcAfexhkgIOkBAu++F3GEWqF3EqX6EQX9KEfnMNCSRVRZKU58uU&#10;EMmT9am8WZXH06pY8kN2kxv4GO8kRfG2XwD33N34dGQY92KD6K0Ip7VfgVfUIVx9d5BV4SODpJwa&#10;UbjOU+10L9ejr0qlwpCLWQhsU3TkzGgpnx7N53uXNXznUiEvHElnYjGW8fkcLm4YWV6pwzBfy/TD&#10;GY69tMbWK5ucfeMUpz91kpOvrjN7Y4iasUKilT4MblhZeXJMyOj/d2/kYhVjawbmj1gZ7CpnatJE&#10;lNqVbAk7/9BDhGS4kC2hnVEtbVQthbQ9gyxrCun6KOLLAgjMdmd/2E7ZdhCa70q0aHKY0oXYUndy&#10;av1JTXWmUJS8K9+LW0LHj2tiOD1bxZVnJrn49CLbz4xwXvTx5gUbb0rovS/E/4flfL7dV8o3J/v4&#10;/Go/R442yf72/fNGdil4g0LFDVOllLSmklgeQHpJELkV/sQrD0qBd0MnpmGZUdK/1c3w8SnGTtmL&#10;8YAQs160r4ZWKaAVDdnkltqpXo4jLZC0Ag8p4mFC+7GUiInUGaMx18djNSRjMMVR05xCmdBnjSmB&#10;FCHsq2cnuXR3g8ntSaZOyViY76Bz2cDwtpaB42oJxRrMouv6IfsFNqH9/mwMYzm0L5YIoSopb0qS&#10;wp+JqjFBSK2I9duDnHtplguvznHy6Sk6BysZ79XR1aRiwFhAf0Oag/gsrSm0NaRiqU6gUorzQHcB&#10;03OlDqtIL5CCpfLG3FNMh1hF57Iov/0RuVkjK0N6nh82cKFPzcoxC7NX+pi/KmT+aIbF7R5R7QIm&#10;uzQYa9LokrBckvZw+q9ffsjffv7PW17+/vMP+Xf7fXxCe//18U/571//TDT2l7L9in/88df86wfv&#10;8ZOLF/lhXy8/6+3gF2vz/HpoiG+1tvDq+ABvPX6O188e5xMra/zgE6/y1599yHe+/knuvXyWq88d&#10;5/T9FT71+Yd8793X+cST2/DXv8r2R8e8fX+xT6IqQfvvP3yftx9tsCA6dl9I7yUhv+cCAnkmV8G5&#10;ejVDR1u4d1aqiDWLwRkV3RuldJ+QTt2VzGJZMLdrkjkpRNQsgzsvfhcNmlCmbDl0l0WiKQt33My6&#10;cGuc869usfXUGJuXW7nxYIEzT09y7LlJNp6bZvXBMEcW9XTXxKDI3kG+1gWtVKfWeT2ta1ascrIH&#10;5QTbv8Ru29DQfrSQhv5EBlb1WBdNNM5V07bcgEqIsdASTs2o6MycAuOMILuolEmqanl3CTmNMajL&#10;fQn334ln0H4UJdFU2+9p6tVK568hrjycA+GiecFOuIbvIzbHm3wZDNnlHuiGE6gW2unYqmXkeqvo&#10;3yDbn5ilaUFDWLYrXqEHHVrs7r6HrnhPHirC6BTaCQvb65guKifZmcjAXbgekN8zQojw30tI9H4J&#10;aj+ym2JRtidT3JFGqRBZioRhvTKEizKQZmKdKZd96ssL5HpBAp8M9eP1mAiOSYGyr59x1ceXGrcD&#10;QhrhxOYHUFCTItofR91EMZUDZVQOlVGgDcbHTegz1pWnG/z5jk3FX+b6+b8lM3+ZUPHyETU37jRz&#10;9JqZ6VutrAgxTD7oZ+RMFwtSPJeenGP2wYz8nOfY8ytsSMisP5pn89l5xh+3YV0vpmE+labVFCqn&#10;E6kZKuDMnTnWLgww0V/H7XNLlDfnUjekRalPJSbHg3JzHKW2KKG9GKG/bFHeCgqbFaTKYEuSohWY&#10;H4hrggtROb4kqNxIrPYlqvQw/iV76GyP4+1RJX/aSOF/jiXyk8lUfricw7NLFaxfFWV8NMD8/WHG&#10;bw0xfLWHp4628SltKltFYVwUgn2mLp1j6zUceXaadfvU70Ivq3cHWXtiyLH4UUKRPxr53CYJ17xa&#10;d8qtPjS0xzuupjZNVMvfNNO+1itE1k6P9EuzvCYy2wcvv92ERruSrgpB25SNqU9Fx7Sa6s5Uyhuj&#10;6alLlABMpNqURHlFCCZbCtb+XCokICujDzHfWc7Y8SFGtyboWxumebyN9hkrE2elkIgxda8U0TQn&#10;YTcqxDeRLzBhZuNeD8efGefITTnWE030bdXRsVzI3CUTZ14cZevZQdHgXkZPGbC259NqSGdjrYlN&#10;oclzG2aOSaFrMaSiUwbTKn2n05jFUJfsd2sODS3ZEtxJsqU57p6wr2pnmTbQKFuZGNZ8bQ4vmEq5&#10;1l/C5skmLCMlYg1lDG1VceRKA1fvDXPrzgRDPaX02EqZXNTi9LsvvsW/Oi50/NQxU8p//+YX/ON3&#10;v+C/f/tz/vPXP5V/+4C//vT7orPv8dHrz/PdvmF+3NrOe7W1fFNfx3t1Rj5ls/LtJ+7I637Jtz79&#10;PA+PLvPhW2861tp4X8jv9qcucfMTp/na117jH3+2P6r2S772+gPHd4v/90f7xZJf8befvS+K/WN5&#10;zZ944f4SDV2+2Hr9WSnz4mZqNN+Zm+ap8S6q5MB7JMROGNIYH8rFtlbE+GkdqzJg24X8tuXkXKhL&#10;Ytkg1ccYTG1DJNUyoJsHlSyc6+bki0ucsN/V/tQE568M8qXjM7wzN8rFpXq2Lxi4M6nlaEsGfTVh&#10;Ep7RnB+O4bXtVKaO6Rk4ZqeJVgk4E+YFI01TeswTVRKqWWhqQ+iV8Ok/1UnzkUapwg0oKsMIzT5I&#10;SXMY+pEkx5MZpgmjVGkrHUc6pbN20D1TSfuomhJLKplZPsxVZzOpy8I/ep/jfj7vmEP4pboQXyBq&#10;XRrLWnsBpQU+VHWl0nOqSgZ8C6OXrQycbWL4oo2QXB/2ejsRlebPPtGeXUKAfiGH8fTZx77g/eSG&#10;7WEr043WNBdq4n0J9dxDWJwbufZ72+xLSHYkkyPFRykEVN6ZQ74hkX1++3A69BjZooBlWS5cqMng&#10;QV0yG9FejAe6Mp4WzEJRBH1Zwajc9nPYfZfQbRwdQm7mxUqaN+rpO9lMtj5GCM2L0MR9RKS6YRFl&#10;/NRyAW+3FvBDXRV/LCngX0pz+cTJbuZfmWPl+QmWRZVWpVBN3RqkYUU0Z1uq/gmT4wt/+1XP0vZc&#10;fET3GpdFf253MnqzhY7TGixHkmg7Fk/z0XR6zuqZv9cmA7SRnKIQotO9pC2KhZ7VlPWVUN6lRKGL&#10;IFzoqkjOa/2CjvJh0fVFI9r2LFIrgkmqSSSuLI64QikWBS7y04P0GikMHYm8v6mGEzr+eDSMv5wM&#10;ges5/O+1XG4dq2Z0U/pKc4IYQqkEYC9nz/bzlSNL/GB8ktNthZgbA5hpixVCMUph7he172X10Sgb&#10;z0yxJCFoEP1UmdMY7dEw2ZJFVrkzxU0+2MZz0AmV67tTRIVzKLXmopQ2KevKo01CpFqOKUP0trwu&#10;jYzMYLy9D1CoTaRxoEBek8Ww9POZ6WpUQriFpUHUGeJlzCXRMKGgqS+d7b48CaUW+o6P07s8RPfi&#10;IEPr40yfnGPm9DhT55tZvdXOxXsjvHZzmtMTGnrmBVDO21i8OcCJ56bYeiTheaxWXp/O3Kkcpo+X&#10;snLZwsh6KVVNIYzNljAvMLAyp2VZlNtqipdgEg1vTKe7KYulkRp6WgvpkhBsM2TSKHpe3ZtNpdBh&#10;teiwQexH11OAxpRGnoBOhyGFaX0y/S2xjEgwjx0zSzY00r2ULcEvgT8jx98cS0GmFJS8OJT5Hjh9&#10;cXOVv7z/TQm5H/C7D77Nb7//LX73/rv8XrY//ED++/1v8McPv8OffvI9fvWpl3lvYo5vTgzzkl7N&#10;W5Y6PjPUyxNCgv/4/W9Ee3/Dxz/8Dv/319/zv3/+o+Mq8P8I3X3z22/w/R++BX/5Hf/9sT0Af8H7&#10;b32CP77/Lf6fIwB/yZ9/8l3+/qsfyt/8hi+8dI6+qSgscz70zIYwaEtk1aZlUfSlaawI/UwuxpZw&#10;RooCWKmIYtWcwkldFCelSm6ne3MhN4jlXG+6uxPZuN8vVWeOUy8tc+aVNY48mpQq28vsHSuboo4P&#10;R40c7cxnabqQxcEkHuT48Hk54TetidzsLOBHS+n89Xo0P7iaxfXtdhbPjDB0qou5y0OcfmmDI48P&#10;U9oYR5KoUVaFK9YF0a0r/dRJqAWlH8Azfgc+iU5kaH0psaVT0aPEulRN3+k2Bs7ZGLvZy8zdAZIr&#10;fQgTslJG7yUtToIv4QDBqd6ixB6EFAURleFHvzqFs4255KYe5mCAE/lmf0oGo0kxHSbZ4IzCGkp4&#10;gR+7PR8T9TxAaII/B9x3EhgmDX3IiQifPdwpT+dfBov4hlT/T2fE0B7jTpT3bsrsVwllsJd250lQ&#10;JeIVcxj3UGd2Oj/GzgOPsXvvTgkuoepCf2wR/jTFu5IQupuM8MMMVyVzfKiYHnMmofH7UDanYZgq&#10;w3bERPm4/VlZiyP8YkUbC4V6B852svLMHEefP8qRJxbZujLOxc1Onps087qliM/VKXnqdDvHJQSX&#10;n55m7sGQFIsqThzTSZuVyXtnUTWWSs1krCi6J6oW6fT2xb4vWOg510bdrIaCNqH9gUjK+2PQ9Mix&#10;9YVS2RpGdK67UG40ha0qsoQ+kmuSiNIEEaBwxjVmj1CeBEVHDub1Ovovdkpb9pJSE02akHl6dYpQ&#10;uZzjEk9yNOHox8u4cMzIvx/X8sfZaH69mcxvj2fy24t5UjTVjFyw0nfKJKofQnFDOHWirNv95Xx7&#10;YJxv90xwU0JocCWNziNKxrb1jJ83i8p3s3y3nxUJ/Q3pt0eenGJYzkW1NRWDOZC8KlHgag+UFUEk&#10;xLuRnO1FVJIrLkLUEYn7yTGGyPErMc7mouvKQCMa3yn9rjQ7iCwJ/uJ6GfhCji29RfS05VAv4ycl&#10;1gWlKogyUwT13UlYBrKY2KhkZrOX4bVRhjaFXk9MMr09xZR9Oz1L62w9V6fr+fnJRf5wZJK/bnTx&#10;qcFS5sXMeqY0TF9pZul2B3M3zEydqRDlTMdkCGB6IZ/ZWVHasQLRfiMj/QXYZH96JNDGujW0NGQy&#10;KEX+2GI9k31auq353Dw7wfBoFZXNiZTK8RjE8kpUfmiqAqlvSqaxJZMijT/dlnTGrOlCjmEsjZcy&#10;OF9D97qFjrlaaoV69R0JUjiKGT3SwvjxLgaX9Di92mDgZ29KGP3k+/zZcVP0B44ru3b6s1Pg//zR&#10;vp7GbxxLRf7ylU/wztgsl4fM9NZG09+YxrB0pLnxFn787tdFY38kFPhreY091H7L//3p9/y/P/+B&#10;f/zpd/zfX+R3+X//9buP4V9+x8++8Rbfe/slUeA/yfv/gt/98BtCgB/wfxKGf/jpl5jfKubUYib3&#10;l4t5ZbWJG4NGbtmqmF+swTCQTG29N2f0KVwWfRgrCWIk05XTKd487n+Ip3wOccE+M+1aNVNnmxkU&#10;FD/6xCTzlzqYOWsTrRIlebyPyZONjE4V0zkRj1UC1dbgyzOWEL5fH8mPamP5RV8qfz8Tw9+fV/D3&#10;Swr+emOSL8jAPf3JWbZfnKJtoYzS2nCiknfhE7WTlJIDoou+9B6zUtadSZYxgvyWNJRNkRiGEyX4&#10;1KjaU+k6Xs/AhRbHIjj2W0Ts9+8FRO8gJm43CgnA+Nh9+CQfxD/FDb90N2IKgzngt4fAwD3EhO8n&#10;OPYQBeZ4OqWitmwVYT4qar1QQMNqKd2iFroeFX5RzsRk+uEf54qb317Kwnz5TL2en3Rb+UBfwqfS&#10;w/hWegKfTo9hLN6HLMVhqjqTJaxFjVOD8Qv/51VWp8eceGyvbHseY5/bLjnGIHYcdCL40F7mM+M4&#10;11EtnVlLk3TOvvlKx6SetQtqjEJ+1WOFQmJVlHbkCcnuEU0R3ZFBvf3SUZYezovGzjJ5Z5qJOzLI&#10;rvXQv91GR6eSq6ZAfrqRxtMSLOefXeTUeC3DuW58ebaUD6+1s36vg/EH8rfn1OgnMqifLsa0UEnr&#10;MYPjEbG+c0Y6TlTKOdaz8GQXJ18fo/+CTiixgJLONIptOXRutjB2aYDRiz1M3Rhg/GofDbN6PJIO&#10;E1sRwOSNVmbudVM3XUqMJozY8lgiSyJIrAwXAvRALeqqFyV7ra+UH8sA/rgvCs7E8oXTqVyeSOX0&#10;ksoxlVnTkhQssw9lHaLXVtHMxlBO6TJ43FrAlVMl3JQ+Pr2sEnLSS1i0sCyqfPThMKcfDHDmXh9d&#10;R2qplPZM04eQpw8gu9BFKNad1Fw/dOUKMjPCcHZ3ckxlFhK1iyy1FBn5nMrBECzDmVi7lQxJMVo5&#10;YkNTn0aukHmBBEWNKZVVSx7HhL43R+s5utTMzJSW0TklvRJQvfNK+lYq6D3SJObTSu9RK6MnW1k4&#10;28PwUTk3A+V8ud/Er/vti2dN8aG1kt901fHzxR5eOzkshaGF08tKlpYSaOsMpb05g4kBDVNjxQzL&#10;Pt25MsHmUhMbcwbOrlnZkjDttebQ0aTALAV12FbIxryJFr0QuZBrrdKdphp/9GImNiH3fLU/BWpP&#10;CUIfGtuyGBRqn5qrYlAC1WIWgj3WRotQpKldSfNoGR2zOlZu9LAqxWX53hirD2fkPM/i9Eb7EL9/&#10;96v89bc/Ecr7QEJPCO2PEmJ/+DX/K4FlX0zoP37/seOixu/e+Tyfv3KR5x+c5I2XLrE6Y2Bekvnp&#10;mxv8+69/CX/+C//zlz/Ia/8sQfZr2ST0/vQnCbx/hb/Jz7/8hd//5Dt89K3P8Ncff4cvvPI4v/nB&#10;V/gXUey//PR7fGh/JE4++3ff+xyvb7QKbTbxnbpiPupt5ePJGX7Q3sE1ocDFGQ1t09lYJKDKrWGo&#10;mwIxie5aRUlsCQdZDjsgtBSEviuNxsECDEMFUgHSUWjcpSIGSYXLo39EqlKLimapgq2T6RgsYWzK&#10;v31ZF8Sfeyv5g7mIvwhu/+exTH46FcLXO2L4wqk6Tl3VsnGymPYSHwktqbpJQmxKTwLj9pCuPkRE&#10;1k7UbQlCEXEU90jVlpC0rukdi1lXz0h13VTSdUYq07lqLGslKGSf3UJ24BG2nwB5j9iU/YTESQDG&#10;HSQsy5PwQm8CUpw55LWTPV5O7JW/TRDyPfr0IFNPdNB3ycDAJauEqYTCzTG6t83MnazE2plBZJI3&#10;GcXhaBqTODlj5NVJK1+z1PA9rY4v5RfwraJibnh5Y4xzJyB+L8kFQewUkghK9CVCtNZphxO7Duxi&#10;94GdPLbLiT27d5Oa5U+iKoziEE++oynlE301tK+W07hajH5OQ+uKnqb1Mo6vtnBzrZupQQ3JSh8h&#10;Lz8mzvWw9foxjjy94Pj+bvnRLEt3xpm/3kHXdj2m5iTKs33RFh/kZk8wd7LcecGQx1OqBF4ui+cH&#10;K3m8er6M/jONZOkTiC3yYObxTtaeXWX67gwjV7olBKVdT1Vy+rVptj81yfHXR9h8YZiKYQWtGxWM&#10;P95E95k6euU95h/IQHhmVmhUKPPJCRYfTVMvg0grfzt9owbTSi5+2S4Ey74n1gg5tWZT3KlAaUwg&#10;sTBQiMqNOy3FfLMxi+/0ZfNufwJfnY7k2ck40TrR7/kwipp9RNODqB1JonpQDGAgk7KmKPSDUQyO&#10;BvOUxZ9HHeGc74phzSImIyr6dHcsH53O5OtbOWTnuBCWF0S8OpiMymCK9NHkS5/JLg1hRRTVfl9c&#10;QPJevIW8IzNcKBGarasNZWAonZnlcqaX6lk9aaNrTi/7kkFuQzyF8tO+9km1IYKKOl+aBxUsnTIz&#10;Mi2hPZDEwpbQ6LyWheNNTBy3OJZzXbkkBWqpFuuQkoHlGp6ZtvKetYY36kv4nKGKH7c18kGzkR9P&#10;9vLR8jQv99fzYmc2n5vI5kun6zg+WiyanY5eVLa6NA5rdQbWyhTMUlgmOooEpPLosSoY6SjGWpFI&#10;buhe5jqUdFqzaclz5YY5lNFm2ffGCDIr/EjRHCYhR0xJzCbSaw/tUozm1uuFVptoXaiT8NdgkNdW&#10;GhKobU2nSkKyaaqcmcvdLN4ZZvXOJGv3JAAfzk1w8eIaV26e4tOvv8hffvZjCS0hNqG4/xWF/ccf&#10;7AT4K/n9V/z5p+/xmdce8OZnXuD//vYb7m5P83B7jZ9+6x1++8H3+OPPf8K/fvyRBN8f+X9/+aMj&#10;8P7l59/H/rzllz71qoTr7xzrc9w8NyXE964Q4Au8/uRJvvnZJ3nzU0/Q1V/L2YvrvPfwEr8Y6uej&#10;o5N8z2YUEuvhu3VmPqet4EpvBdMnmxk920vPETPm+RKsUq3q6oLQar0pE5LLKTlIVtEhalqTUBuj&#10;ya0Mo7A+jMxSD0rLXbCohHZS91MqVaSiNpIm6XCdw6l8vruC74gSfU0U+FeNebyjD+OavO+3a2N4&#10;TzrO7GgQpSZvqmJ2oQvaQWTUbsJj9hKWfIDYfA/SS93IEcyvHM1A3ZdM84KowJkWoQCD/L8Sqsel&#10;ks3GYZpPJ0XrL4TnhG/iTvb77sA3/BCB8Qfwi9vLoSAJOl8nDoXvwV+ULDzGGZ/AgwSlegkZeuAS&#10;tY/GpQo2RRGnpKJ1nxWSPN/JyOV+xz11LfI5+VovUpQhjjnX5h/a2DrfzIN2Ha9HxfGyfwhfKyjg&#10;9eho7nj7URh6gEChzdS8YNFmd9xCDxGfE+G4lSZISLBrqESUeg+ewUK4eZ50SWXt18ZyLiWC9iQv&#10;dIOp2M7k0bCeh2na3h55PL1k4Qvzo9wbbqJalNo8U8fwmS7MUgxa7FMrLRsdX2I3jqrpG8+ldSqf&#10;XEuABEM64bmeHPZwokUVyBvN/vxi0o83epL52zPtfPp6C8rKGHYI9ewJdKKoLZ7BSy2M3uql+4KZ&#10;ps1S0hv9KLXFMXezlbk7rRS0xhGtCSDdGE6aKGKsDKCgTBlA6hDyhYaq7Tdsr1fLVkvdfCHNxwpE&#10;2xWi2hmUd+eJTlYwdLGV1ScnWX1uiuOfWOTMZyTIb4/Q1phOb30KjbVJbE9n8LcbSXy4lcLtzQxW&#10;t3MpaomkUvpXghRfn5S9hGc4S3/ZR74YzFC9M28Wu/FTWwDvaPbwat4BLvvv5E7CPn4y7Mr7U67M&#10;SVGwTwCRVZ1KtuhfXmMMJbYEqptF+6qjiJVCXGzLdIRaouh5hpjQRG0ca6ZMFka19NjnnxzSkKOP&#10;I10XKYUjyjHNflKBH51DeQxv5NMk/VHbG4+uO4b6vggsEtYt43kMyDkZPlItQV1CZ5tKFFxBssIN&#10;k+hzW2Mug+mB3FPE8qYym68lJPBmXgYv9tXz6mwHbwgN/qjbyLtChp+ebGByQoPFfiX3iJH+RT3V&#10;1fGUpPmgSXanvT6V7nLZZ2sxMx3lAhcRnOgRmxHV7ZTz9UZfODeXclBbA9E0B1AqhKvrCJOxGEli&#10;dgjJWUGOeSL77HMELJswCvRo2xLFFAuobEmlrDFO1D6fCtn/poFSxrfbWbktbXl/Bqe3nrnNm2+/&#10;yMcSVP/9l984Hlv7vz+Kvsr2zwD8jQTZH/j4/Xd5/dVH3Li9zTMPbvCVTz3LB1/5DPz7v/DtV57n&#10;hY01nr5wjGs3z/PaK0/wo++/w7e++zbPvHaJkWOltA7p2Dy2wBff+iT376xz9/HTfPG1p7lhv6N8&#10;o5eu8UaMvVqmh018fnCAD1aP8tWhbt42lfNycSZvKXL4hF7P+YJ8pgbM2Ja76Fluwroi722yL04T&#10;TU6FK4W1EkTaQ6SoDqCsDqK4KgKt2pvMAlcUec5ckM74RFMcl6QB5or8mK+Lx9AUQmNHrFTgPGZb&#10;FaLZJdw618KahMzMaTNPXh7ieVGBoSHpRNl7SE3YTaYEQVGCN4nhBwhOO0RJazKFQpHJVd4STqV0&#10;HK9j5oKVuTNGWtd1WI/WUdQZRa7BhapWP3LLw9H3F7H2YJRCqYxz6ybiFS6EprgTKxV/f8AODsiW&#10;kO4pnSVTOl4E3vJvu2N24K44QGJdqAzMSmbvjTJ1f0hIsJ0eocB2qdgtosZtJwoYvVLKwFYGs7Mp&#10;nG/JZSvIlwdJyZzzcOUVX3/uu3vwdEoqdYUJZMtnJKpCiVP6cVB0OyE3ml0Hdzhup8nRRjk0XtmV&#10;gK0lmUfmQrakQ/WJbnSMaKmeyKVnK42ekxkSQIWoeuLJj/diTJ+DTZ9CksJbyDiQXGMSxR1ZlDfn&#10;SMcskEGZLCTlR4bGheKmCFHUHFTtYRL0QjOl4ViXNLx8JouPb4Ry72gZx850MnGqD2VDGq7BO/GM&#10;cJaisU8CIVaUW/rBiVqatjToppJJrT5ISr0XiXof8qwJtB9rFi1uoWxAha+EhEvIYxyWLbLYH01P&#10;Lg3S1ibZooq8qB/PYfRGIxM327AcrcRmn33lVruc5wHWn59l7ekZurasKCojCY3eiUfcAQqzfNko&#10;9eGH7dl8s6uSX27lcncsgJy6YDLrAgnLPYifFMqkEj8ilW7kqd24JgP4I3U4H9W48LfOA/y1w4Wv&#10;VR3mG3V+Yh3+/Nf5CG53JKKx5KMy5ksIxpBviBUCjaCuKQNTfz45EpAKqxT63jyK2zLIqw+kwhAk&#10;RScco+yLWQqMeUYr57KO8h4lVR32yUoVJOY4ky79aGghlZaJFAnkUIotkfL3iVR3h1HRKf1zIIEO&#10;CR5DXRTqNF8K031QSTGel+ObGKzmsqmUNwpzeL46nwfqVO5bijl1acBBV+OWXG7U5DGWE0elFNPu&#10;iSo6j9YyfKFJCKyP1ZsDtA8UY9IlYKqIoSs3jBFlLIN1uYzbymgXEFlQufDdhlA+2RzEQG8a2vYo&#10;VAIYCp0buvYEJjYNjK0aRYWjsAgBdkyUUGb/nrBJDKXOi16hzqaWLIxN6QwO67A1FDI9UM8rL5xn&#10;TLKjfVyH04/f/Qxf+MxdHpyf5z9+/RMJuz87nsn9f3/6PYi+/o8E4Y/f/RLvf+NNvvmlN/j8a0/w&#10;rYcb/OLFE/Cz9/ir6OxXb5zi7mQnt1ZsvPqwhy9+eoRPiOq8/skZPvfJOZ5+YZNXP3Ob51+4x8Li&#10;GEdWx7h79TgPHz8uGN/LkZMyiI/0yQEYuTfdw8+GpvnesZO8JkH4uE3Naal26+pYztrKmS+VaiGD&#10;46mz8nn2NQ1MUZg1HjSbYzGLZhbWeaKqdSVX60ZlcxQdNTFMqmNYMSXzzEAuf1ur4MPBfN40pfMd&#10;Qxrb9vnxpguwLZXTKdjfvWli+For0/f/+aD5wBkzs6KWCzfHGdiswiaEM3PWzNAxPTr71d+WdPKa&#10;YshtCiWn0Z+48sNCe9LJhP6KJCwKGwJQWaJR6OOJKxVtqvGhSbRg88lxrr25zfoTk8QXiiK1xJOS&#10;70xokjv+cYc5IAToFbiHiBgPPP2d2euzk5jKQML1nqS1RROZ60tcvKhRbiTWuXq6TjSL2rUwebOL&#10;8adsTFyvZHImhmOjEbzQGMtXG7U8pysTOshhRgj3KX0h1rQAsuM8hVzjya5MI6UgivSiEPxi3InO&#10;CGfHgcfYdWgn3onOVE6kUjieTM9YAefXzawIcY3d6Wb0cfvNunbtyMA8HcPQiSI6l9XEx/kQm+GG&#10;V+w+xxMTeQ0pGMa12DZaRGEH6T0n9LRkRtcsHXSmgKpRBaaZDLIMvhK2cTQfMclmkPPcQKcEWsuU&#10;itbpJvqOddIwV0JI+mHcog/iHHaAzJpQskzREoRJjsW6dWOxaIYCSW2QY2sMpLAvFeNqLWOPD3Ls&#10;5VUZhD24xO4hR/rE4IUuOk810bxloOu0RegoxDHrSP1QAYUtEt61/tRNF9J5wkDvdpMQbqWEczAH&#10;Jfg843fjm3IAz7idXJRQ/6CxgJ9V1PLbxhre0cXSnXOQvOYQDHNK0eo0irtSZB9TKO1IocgcQlXB&#10;fj6Z7c0PUg/wI6MPP2vw4N+6vfi47hAf6Pbx0y5vzImHpMDKoK9OIac2FkWVtFG5DzpTPNrWGLKb&#10;I8gT2lV1JJOmC5AiI38r/bBIKLGuJ5+lzRaqbdnUjpdhWTHQIZTUf8IowaaneayCRjnOms58Cdkc&#10;qjpVUpTzKRbVzK8PJ6vQgwrZr6JsL9I9dzOUEMKjihJe0mu53VnH4xYtpw35WEwJlBmDaZ1QSvs0&#10;0ivaXWdJpMoYS620b7U5k1ZbAab2NCaF0lfv9Ttu99l8YpwGKUgGMQSLIQWLfU2WPpVASzw2Qx53&#10;Zfx8tjuc+8VSlHIOoxPiVWpDSC3zFKsLxtSdxshkNkOi2j0dCgm+APIbvaQIeEoABmG15dDRU8zQ&#10;dA1t3SXUVSRx88IUjy7NUVMUgb4iAafOoXIGxjWsrRj50tvP8dW3X+En3/sy//Pn3/H3j3/Kr9//&#10;Ct9/93Ue3tviqy/d4F+/cJ6/39Pzj3N1/OrcLL+4fYb//Pl73Lsxz/UzrfzuWhG/P17E+2cn+P1T&#10;rfzPtxb504++IaH6N/jP/+Rvv/lINPhj/u2nP+Rbn3+BJ++e5N23X+KrX3+apZMtXOgz8fJQD1um&#10;WjYKczlpVLBkScVqCkMnQbfVH8HXLpRwpjGIi8Z4VnQRNFcFkaN0J73gEOYyVzqMgeRXe6Cu98Os&#10;C+b0UD5/ulbHv02r+fWqmuc0MbxUlcOXrUqWz+iZuNrG1LUepq90MnqxmanHuzj+7DyrtzooKHcn&#10;QXGIcgm6WSG6kRMmStqTUNpERYaSKeiMpXddTZNoZ1zVHuK0+0mociO3JAhjYSTDxlSiIh9jt6sT&#10;KWWhtK6o2Hh+go2XJpm+0SlaEo5LmJPQRBAKbRDKuiSqegqo7izCS5SzuD6Pyn4VWY0RFA8lSQgl&#10;ECwqv9vNCWVOKm6H9zkuVgSkeNItunvi5SWWtxtYkOp9ZiKap83BfDczkM9VZXJ+u5uVh1OsvDDD&#10;5jNTjkeoCiwKUssTyahMJLNSaKIskpSiMAniIFz8D5CQE0RErivpMiB6z1mYfTjO9KMxRp4YYuJ+&#10;Lz3XTbQer6SyJ4miBh+ae4PptMSRHOOK2q6cFaEo7M9qDuShn6kUBTZj3TBzcrWVz0rR/NJYGzc3&#10;zRw7ZWb5spmqQSGenhRMcxW0renoPtVCx3q943uz+lYtDWOFZBs98QzfhZ8QcUptPFnmBJKrJVBa&#10;k2jsTiVDCmDpWBT6uWwalgvRLxViFr0dvdRL81GznMsM3GIOkCaq2HXaKvujp2qiEI0U0JK2ZGIV&#10;HgQL6XhHHMI/2VnU9TAeMYfZ7b4D1/Cd+GXuxyd9H4HZzgTkeLDLz4m2rMP8diSD98RWfjup4vXu&#10;KCrLfIUk2xi4YqZ1q5LG1TKMsi91Mwp09oLSEMTjNeG8k+7B3Qx3Phm9n9fTD/BBkQffLXPniXIZ&#10;+HFepER7y/4cILUihLTqYJLlfe3PbWfp3Smw+VLca18TJYvillgKzEES4t5yDoLI0IdQ05UtfSqO&#10;jPoYCcA6aYNy+fwy0f1GzFMG6ifqhRDN8nsDjdOijxPVNE7WStgmk6UOJk/rSkLCQZS5ofQXxHIy&#10;K55r2Wmc1uZwrCqbx8vz2BLS02qC0PWk0T4nhXVA9LNLaLI/nXJNOOoCGbv1yailUFWJmvZt1DFn&#10;vz/S/gjfvA6TWFdFhZiaNpqK+njqe5Jp7VIKOYZSkeHJgBBepz6BthYFlQ0xFNZHUSQFr7QhnIKG&#10;gxJ8+6i2eEj/O4i66TDqBvk8m3y2NZlysxS/TqFYQzInN3t46zO36KxJpVrhT0m6H05zUlEnNpuY&#10;3rZw7MIQX/nqi/ziw6/z+hM3ODLawr3Ly7z53EW+cruDf3vUxr9dquCXq8V8uNLHO7NDvLYyzKtP&#10;XeHCxVY+varh+1KZfmJs4OfNzfxkqIm/fXKNV6QTf+rJu/zh5z/h21//LD/74Gu899VPcffOSS5f&#10;mObFZ85y44kZls62sXZ2gLZ+DWppgN7aND6lzuGiDNBqkzcdzcF8fVvBuQlfzMW7GFd6Uy7EklkW&#10;RmpJAAVafzqEsnoMcZiFBoZ6sjg9mMcH89IpJyL5RlUkny+P4lKeF48EsX9UW8BT03qOPOgTEhvl&#10;yL0RFm70MndriFPPLVDeHoM6/yC5UumjUvbKyQ0ju86XGNGXHKE6lWB4rM6HQlMQpqFY8tsCidAc&#10;wpjrzZfam/nN1BTf6m5meaaWpLIYkjW+omJqjr4wwuwD+w27JeiHCmmdrWPx5ghrj+bYeHqJ068e&#10;ZfuFdbKqkoguDCbDHEHVWATV01Fo51JJMYRwKPwxCc7HcAvdQbo6geXHJ9h6aYnZJ0Z4IB39C6NK&#10;lrp9uCzEebExiuG5fNovmhm/M8DCUxOsvzjHhc8eY/F+nxCJfS0KqdTNCsqkAxboo8gojRXSiEXV&#10;mC7HnEzHkSY2nl1i+u4gE3fsFy3qaBlX0ivVt1/O/0yZGxPFHpgknNUyAKOlaOhaosk3BpFWJUFY&#10;Ke9ZE4tBAvfcYBk/76zlXw1a/myp4w9dZv7Y18mLw03yuR4kSiEoastBIZ28UAqPfcLN9hU1heYM&#10;uhfVKOwTmVbG0bfdyuCVLtHuOjSDWaiEqgqkLfItgdTNZtJzTi8B1ML0g36U7Vmk6ZNIln4Vrw5F&#10;VRlDUPx+YksChZZShTqjqO3NIkUGvWfQPvyjnCX4AwjO9iBQ4YZHwiEOBu12zBITmOVGrLRldKkf&#10;vhkH8U5yo6kuhodSdCaTPGlVuFCdf4jWJS2LT4lFXLHSd06Ua6uelk3Ru5Mq+q/oaFoqoFznT5XK&#10;gy6lK88U+HFOXvtmrBtXojzx2r+Dg+5OBMbsFt13Ilw+K9N+7FpfEu2P4pW7Cu25UDEcQ+WYkPRk&#10;HnXjWZT2pkhBCCCp0l+KRQx5rWnktIhCDhRhmNVSNayickj0c6SGxtkGMSAJvykj9WPVGKarsMzX&#10;UtaaRbYukBydLxn5PlKg/VAU+lBa4I0mz4MVCcrt0To6CkMZrBeL6sgV4lQI0SVjGouRNguhTuDA&#10;UBVDVoIzOcXBlEj7t3QU0GDLk76RhdaSSV55KKU1YejF1KqLw6kRuxubzKG1P4sCUeM8jRfWnkRa&#10;xbYGx8oxNKU4PsvUnU+NzT47ejTZjY+JOTgJxe5D3+tOm/QFY1MaDRL+pt4CzF359LYW8OXP3eXx&#10;09NUJrhTFudKfvghnM7IwFk+383ahX7e/eZr/3xm99//xmtPXqOjTcOpy+O89XCUv9yq5d9OlfFr&#10;IZh7mlCOahUsNysZm8lhcVXJyzcL+OODTP7lvIZfTZbzj9smfn+3nQ+vzvLlF05w8voUJ26vMLnZ&#10;y8rJXk6e6OGFR6e5dWnKMVHmlNDLmeeOcuGZDRY2jMxdauHYYg0vT9az1q6ifTBbSDWNITnAWsth&#10;6g0RpCvciSuShi4KJrc0Ak210ENtEiWC5O39uSz25XFOAuabjTl8X5fIx6LTf7UU846oT1+5H8uZ&#10;/lzuLGbT/hTIU/McfWqB1buTrD+cY+C42TEtknE4i7blKnKFwJT1/lS0x1JoiSW+xA8fITeXSFHV&#10;1F3kNEj4qQ8LvaRz/1IfLzQUc1kRzrHKVE7eHGZTAnXyap9Q36CEzoioajMjF62syuduvbTBsnz2&#10;yqMFCcFFjr24xvj1AbTSSauGVOQ2J6IbDkdlc5PPOOS4gOKXsg+v+B2OsDjyyP691AILD2YkoEY4&#10;I8rzfIk/Z4QgjlsiaTpbROv5erovWxm72cHk3W5Wnx7h3BvLnP7kDNmGWAIS3AiLPkBg1E4isg87&#10;HtsrsKaRK6FT3lvEyLkuek820bBYRn5XLEHZe0iQY+8Tst04uJfN6EOsRhzkeMYhLg97oDX5kCyq&#10;liEDyL6/9u/W/JL2cFGdyF/7G/i3LhMfGMv5XUcTP9dX8MMKDe/lScFShOAt6u+S4EqoQrY8Tzm3&#10;8TJQZXCPFjK1XYltsZjRa/0sPJpg+t4Yg9dtQnJG0cwM4qpFj0QL8y1hlA2lYtmoYPhaJ6kGKVZC&#10;/qrWEqr7y0WlYvGL2Idz0E7yJJxzZR/t8y8Gx7ngFXqIoGQvYorCCVP64pvljGfqITxTDrLbYwcH&#10;PKQgZgWQWhlBihBcQWcKWU3pEhLRKKTAJmuipHC50n5Ux9qzM0ze7mHoUjNDF2S70sjkHQMjF2rI&#10;qvEjMu8gwUWHSdA4kyuF1X6XwmSFD6YUb/Yc3oFv/CG8EncTlufmeM/YkkPEFO+nzJZI7Uie9LcE&#10;KuW47Yu3Vw4J8S4UUzOZLybiQ5I2gDQhJnVbCiNtJcy0VdE+XI5pXkvdSKmEXj0Nc41CffbvB4sx&#10;TGhpXa2XPpdHkSWKvGrRSSmgcdIfQhJ2kKJyZWilFIsU1xNnetg81k7jqArjmIrqgXwqRXEbRnKw&#10;2i8kLavpXJJzL59VbYwjX+NPsSqAJgGPmooo6moSKRUNjU/ZLYb1GCUVfrS3F9BYn0qtPowGCe2B&#10;8SoaBULMXeHUCznWWjOoa0xhYKCUKQnuelF2Q08e5bYA8mqdyKl2osLmLiqd6lgAq3W4DK05mfbu&#10;Yt549RKfeu4semU42mR3SqVoadN9cXrphcd5681HfPDdN+GPv+V/fvcbPvjBF3n2cze4/tppnnjt&#10;FD942MvvJxP4RkM255Uh9EslsFQHMbesZWK1gL7RCLamYnk0l8gnFwp4qSuZD86X8OHRfH60JPr5&#10;2TOyA6fYPD3GJz/7kB//6Cv88Fuf4a1X7nHuWB+2tmzOPFxl6+ERXn79OseWTRw5ZhA67GT1mIky&#10;YxJ1Ur3NtmiqOg4wIvqpKQsgscA+KaUPqSo/x1WuNmm83i2zhJdJiCwds1TF89vNvNlXwecsSr6W&#10;GsznixNY1/hRUetGtihz75KeTfuaxDfGWbg1xeq9eRZuT1HRp6RrrYaeTRMTF7vIN0c5pqo3SQMn&#10;qf3wCHIiXQZquKhYoX2W5f40skwh8vkmTr0oYbTdQtdwDj1CebP3Bxi51MHQ1W7m7owwIwQ1eauO&#10;8WtWFm+Psn57miMPFxy3hxx7doWt55cdITl1q5v+C2ap7vmOaZpiVfsJV+wnUMLPfqEgMPUA8ZpA&#10;Ri+3O27pmHtinKXLLdytSeZGzEGOCLncSvLg9Ggus2cNLAntLT0UAnyin0Wh3rUnBli+NyABFYlP&#10;qrN8hi8ecbslWA+QJEqTb0qhoFEhAyhPaCKCnHrptLZMknR+JJb5kCN/MyeqezfxADeF/l7SuvMp&#10;w2Ge6DlIY50ruXXBKM0xQh/xZMhmsCbwvclm/mVI2iQ/gTcKknm/tojv5ybyfk4y/52Xwav5ocRn&#10;+uAnnTPefntRujOZQg7lvfYnaVIdiw1VDMSiMGSiqE2XwpSBqiOTRF0wqUISdipLr42gqDUFZXMU&#10;8TovAovdhcyDSawUXW7MpXKgmviiKKLy/VDL8dQLyapt8m+6MHziDuAdeVjOcwBxol7hBf4EC/UE&#10;5HnjLTq8y0XI22s/7sFiBkLLpZ2ZFIlqKYVUs6WwRil9iMxxxSfxMSzTpaw9PysB2MfAeavjq5Wl&#10;R33SH9pJLPImMN6JOAmVeNm/1HIp5mIT2dKXkozRJFRFkFBm/+7YfnEtzTGrt07aMcMQQLRmP4XW&#10;YCH3OCmM2WIeCRRKCBuFjq0rZeQ0hpIgbVHYHE9Jd5ZoYDjH61Q8Y2hgyapGP652hJ1lxkTzfJME&#10;nobKvnyaxjU0TZTI8USitoRQLPReLJ+XrvUgNm0/aiH9lWutzF/rZfH6qPwcYvJyJ23rddT0yzm0&#10;xok1JTJ03L7uh5WhY0ZR4WRqpB105ki05UGU5XjRIsdkrkokMXQP+UpnCnT7yJJjsuuvfUmBpp4i&#10;ymoTqBIDqddFYxITaJfxqGtIRqMLp0FUeGzOyPBSgwRgAdrGWIrq3DFVe7Agf99cG+2Y78/UmElm&#10;vgc9PRpe+sR55kX3DcWhNJWGYqtPoqchAyf+LMT3tz/CX/95o/J7332bC89viAKusf3sGjdenOGj&#10;m638bCSbz9YqOZoTjrU+El1rPCcutPPKM3Msr6vpHk1i7Eg5969O8bq49vMdhfxq3sofTtfxx7Uc&#10;PhaS/N7jm/zl22/xsx9+j8vHl7g8O8KdpU7W58xs3l5m8vQAK2vtPH/jGF949gynj7bQJ/qobsgi&#10;X/S1vNWP3qb9rGW5U1UZRGlVFBptBNqGRLpmK7mwZWP7bAfzN830Hi9k4JSOWfsjO2ebeXzJzPvl&#10;CqYjXDBnelKv9aRM5y706Ip5Tkv/tp7WxQJMc9IJZnXUjJTTY7+iulpD02IliRXudM4V0bWglsFx&#10;GHc/J0KEfjKS3WgckQ41qZaqqsS2Xs/SzQmOCc3O3h6maSUP/VwGpiUVujEFLetljN+oZf6Olulb&#10;VfQv5tEzVeS4Krb2aJr1p+c5+fIqFz+1yZW3jjIm+uSrPEBq8B6qow9SJKqUrvSQCp2IYSSf3Jpg&#10;rHMKTr7YjGFJQVq1OxuiLM8m+zGdcphLLk5sR7hyXirnan0GSWkBBCZ4k1URLgM4FH9R1YSKQMI0&#10;HqSZ40Wp0jgcvh+3SCHM0MM4+xwgLN0H31gXnGXQR2X7UKQPJa7AnXg5h5sSdK/VPcbL1Tt5tnQX&#10;z+n2MF28D5sxjPpeFWWDBZT15KMSIj8yWcOPaiqE9DL5QF/M75ur+KA6gz+ay/lqZiLfDPXjiURX&#10;KrUJUtVLWDlhIrsqlIBML9HhKNHiZHIbkihszWRPwE6htQMoayLwTtuHT5oLUYX2eRX9JbQCiCoO&#10;IaE8hJTaUCIkFFNq48gTxVc0ZqGUUM+QAWh/Msd8pITa+QLqF5Q0HS0joTKEcPv9l2meBCW6E53r&#10;T5rSn4wET7IzQ9jnuoPDPo+JhoaKOqeQ3WC/sTiRnKZIwoucCcnYK3R4EP/YPZS1K9j8xJIQ3yDz&#10;T4yyKWE4sN0oZOzP4aDH8I7bSawU4YRiF1Fb0VUZlIq6BHmvNIrb8yltzaW2W85hl31KNdnHCfvF&#10;lCyyjP4UmiXoqw6TUesr+xFH9Vg2dWMFpEshSBH91diffBgqoHIwX445EFNVCC2KMKrVkVT25tE0&#10;b1+HphHztJHizmyqB/Mok/DVNSdQ0hRKmRB0VbMUHms02p5YtJ1xorgF9ByzMnjKJsE3yMq9aY4/&#10;s+SYey+9MpCsal85Bh+qetIY3m6ic6YQa0c8DR3RdHalMN6dhzZfSDBT+l/0fjpaCmkUtdVZw6hr&#10;zaDWnEtNUxaW/hJMrXnUyPkYEtWtLgmh1ZpLb7/9qm6G6LHQquTL4HQ9JnM2upoUrF2FHLNpeLKi&#10;CKsU9CVDHg8NZYy0F5FfGkmV/F3XqA6btL9VNLtcKLA6UwjQ/rTGf/z+V/z9lx/xv3/9Da+9dYNj&#10;t1pZvNPJiZtCCf3ZPKiP4l5KIBdTYlkSChxZ0TF+yiw6W8fmlU7RVVGQpWKGZHCflZ369EAjTzUV&#10;8J2RVj5aHeQP04N8PNzL12bG+NKTG9xfNPOpyWF+MrvEx8vjXBEEv3h7gRc/cZ3vf+UlfvfRt/jW&#10;szeY6K+krC2X0oZ01OYkdB2hjAh9LMvBt0roFFcFYZTKMLjdyokTXVxrq2ZtUkvvdoE0UgH9x0oY&#10;v9rM8qMpZo82YMoOIFPISJXrTVNdJL1ClIY2UaXeGKon/KifdcUwHk+RIYqq7gIqpPPUCMVliW7b&#10;Z/Gd3e5m4ewIA2udEgKZ+EftJyr5MG3zepaujTF/sZ/l25Ms3hxj5fYMs9cGsR2ronw4haL+WPKb&#10;fBmYUAk1q+lbTKF/OYHO1VQmL+qF4loZu97vWKXL/lD86jP9NK1qSNMFEV/oSU+MD2fCfenKckNZ&#10;6ilhkCpqXkb3ahET2woWrqWQWLWLYM1B2iqD6cnzQ5PlwqIxjTPbDUyPl5IUtA8/v514hgrtZfiR&#10;VCpBUSSqVBlGcn0CyULayaIMXunuuITtIkBIyP7Uh0fEThnQhzjgt4u9wTtITTvAqiaJSUUwTzfG&#10;8d3JPN6uPsSDwl3cazxIa4kzqZkHMY2VUjNXS8O8VN6FOiaHavhGVSV/0On4XmEWn0gJ5hsZkbyT&#10;Hsltzz086bOfEwp/9JUpJFclUCHEqG5NFqJLoHas3DHlk368hsZlC2oZBPZFoqJyDhKWI/sr7eqf&#10;6SHh5ytbEBGqUNHFSKG+SNJFA/MlEMoGhVJkwMUWuaO2T83elYdVFNm8IUq4Wkjn2VopIGF4hwsF&#10;++/C1fsxDnmJ5qdHcC1fimd+pvz/faRLQZiwL5FQGkdwihsR+d4kqDzJKPQiTX5GKVwIEzpP14Wy&#10;8GBU2nNWrKIXbXc27tG78I7eSXy+ryi+s4T7HoKzdxGSd4CMaruu5qLpEJ3skaI6pKW2I08oMIrU&#10;qnCyjZEUtMUJVYeikgCs7I2Q8A0iWkI0VS2Eav/6IteZ6vFC6qa0NE5XUTOkIqshiOwad5SmCMzz&#10;1XSsGWmY1tEi49A4WU1Zfybl3UkkFR6irCGUmm4xGnMwWiG3Ygmnyp5EgQIV7atl9G/V0X+8jhEx&#10;nJmrI0xf7EUvxS2nNkgMyRl1c4iEZYKEsf37wHSMLZHY+pNZkpB9aszAbH0aiugDRHntIS3SG5WQ&#10;tjrHPst6AoYmCURLLm1tQnVlUeh1scwLRRuE6irEPBur4jBXJ9DRpcbYYb9/tJ5Gcw41AkjNYzU0&#10;95bS25JHmzWNwcp0FmqyaW1ToaiIJCTFmbyySDqGyhkZ0WCrEzWuScXpzz/9Of/5+9/x46+9w0/e&#10;fYdHLxxl4aKWzcfNXF+o5ZQpjcWyCNZzw1k0ZXH67jDHn55kTbB+8XqnDF67xsnAvT2AbSqD/oko&#10;jk7lcb2vnJ+dXuaNxhKhg2Lul2ZxpreOzz0Y5l3B9Df15bxTr+N+dQnPXZ3n5U9f4YmXz/H2O0/y&#10;3uefY3uhg7YpOajxappndDROFmPqzWB0ycTatWnGhfbsyyx29xQzcnmUweVWWuUENE6q0NiCqe6K&#10;YnhTTsiqNNxCEe1dWVRne2MQChg7buDSVYsgcToN3d6iUfspsfqirPfFOJqHrlOBbVwlgV4inSaA&#10;fAmGrqVeRo9NMX5igqkzM0xuj9M8aaJnxcyRu7OcemaDk0+ucfT+AptPLrB+f87xfeLKvRFWHk7S&#10;JyRa1Z3Mcq+SCXM6taYgBmbT6bFT6p1+pm/K3z2YFYLUUz8vWraYS3J1uOhpIAn5h2iKd2ZTKvhy&#10;dy79p2uYumFj7rJNtF9odTiZzs10lFahn8IDMuh9hWT8sCxrWDrVgrUhEu+w3fhEeYqe+RKWF8xe&#10;/90EZrqQ2xJH/VwFnXI+u1YNQg15+GccdCxmrWlLpGowh8a5YhRCdB5JO0RZPLhlKue/j53hXybm&#10;+ainiw87O3gjPZpTNQVkKESXsiIIjD1AQUMatRO1QscSgstWGXQG7lp1/FiVyzu+h/lyuDc/zE3i&#10;xTgf3gh14XPJAZRLiMSWxRBdFCfBFiAqHkbtsJqu4zbHBBKWRYtQtRXrWishUsj2BTvhLaTrk+ZK&#10;TLEMwsoYUeZEMmRLEeVN0tpntslCPS6FdCyXutlC0d1kIrO8cfbbL4M2itYTerrOm9FPFRKe687h&#10;wJ0c9HHioN9j7Pd2YiQrms2SVGqjpaiIVjVMljA9qWFFwipZgsw1Yi8BCQekqNgfP3QhMHoPXpGP&#10;EaP2ZfB8O/Wir1l6X2KyD+MRugNPe0FJPij774xHyg6h8D2y7cUncz+R9klWbUI/gxJ+9oWZWnJJ&#10;LxEKjt+PX/we3GKcCM0+RHjeQVKqfOW9cyhoihFt34tryA6HTqvsFCekpKiJIb7EV1TemRSdG6Z5&#10;NbYts1hNPU1zMrYWGqge1qDuSpCQi6Ky0xeNxUdMKxxti1BgS7ice+mrot5Vg0Jm89l0rkjwr2Vh&#10;WynGulwp40Ulf59EkTnGMbVbUYO/QEkKLXO5dMi4G5orwdIeT63Wl966KC5sGtDJOYs9tANjTiRr&#10;PTlsjuYwM6ZkXvrf6GwdJjnm1q5ibN1FaOsjaO7KobWlAGNNMsUKb0qlf3QKaLUMaMmvtn8tJpbV&#10;oaKyJYfuqRKOnqinqNCPI1sdLIuNVorVBCceICT1kGPy1pKmaBpsqTQ2JeH00Stv8J+/+hnvvvtZ&#10;Xvn0HZ584STH73cyvVjEVGMCJzrzmbVk0W1OYP1WD+deW+X0s1OO7eg9oZ7L3UyesbB2o5++ZRXm&#10;YUHnbj+WplW8dWWTJzvr6S0OxGyKY2DJwPJRK8cnKlnRJ9KnDWNx1sD2o1WWbwxz5cESX3vrKd56&#10;9TobZ/oZOd7GyJaF4ePVzG9XifNXMHjEzNLpFjomixgezmNhsYz6ERUdorg9x1tEEXJJUB9CVe1N&#10;lS0IXVcQSo0zgzXRrA9Kx9020SodvVrwPrfyEOXN0qnbQ8k3BEiDR4kWRVPbl4ulJ57ZzQLy6/0k&#10;EEtonbFR219KrikWk30BngWjdIYmrAv2GWb72Hr6CMee3uDEUxtsPbXC6p0ZocAplu9NMnVrhPm7&#10;fZy71sTzZyoZ7otj3BLPEVu+KEcm1aMl2DbrGb3USN9JDeU9/iSWeVPQkoJuQfR5PoM+UZ9V+3l+&#10;OMDsXZuQRTerD0aYut5Lx8kGCqUDa4dCSa/zEI2KEqpNRd2Tjn/EQWKEDEIzXEkplCqvSSUgwxf3&#10;yIN4xu1j4Gwb6y8ss/r0EpsPZqT9lEKqSQycaWHhbhczD3pks5FjDSIo24kLjRn8Y2SMX87N8Z3O&#10;VlHZGn5R08B/jyxwS1NJaPhjErLOuAppqvPd6RRyqJypxjgnujXfxJwugxMe+/hKRipfCo/gQoQf&#10;xaKytfEHMcqWVyoBKJ33oM9uwiT0w5JdCZWgaz0qA3e9RSiwGdvRDto3O4goCiGiOJi8lkxKhOZU&#10;thxyTBlCUgmkV8eTqkskShmKW4QQUnmMEH0Begkv15hDHArcxSHvPezz2E2caFmhIYOQNC9conaz&#10;L2Qn+0N2cSB0J4didhORtJ+ImL2O4jF4rpWhay10XTUzJ+fGul4p6utOWL6H0JwzPkJ+npE78JWA&#10;K+7KRiN0FKsNIL1GVLrKD7/EfbI/j+Ecs0OOyw3X+N34ZRyWED8oKn8A57gdBGa5U2YrlsJW7bhg&#10;U1afSXJeIAFyLvxlIAenuxGVH4hvmhsB2W5S8CKIE61LFtIJzjyAX+pjxKn24xPnRFDqQdKKPUnT&#10;ekqgKmlc1GEQqrJrdaOAReVwoZBwCuWWaKG/IMqswaga/UV9Q9F2xMqYqqNry4R1qVxoMVvOkzuW&#10;kVgGjlcyeq6J4dNmeR8N+eZEcupDKRfiq26Oo6knm6bODJql2FhaEyk3CIWWHWT6bAXL8/ksdqbx&#10;1LPj3PvMHPc/u8TTX9xgXbKkfaqawc1mxqQg9682YhkrpGNew9ARCwMrDY7H8Oa325g/08n8uV7p&#10;r+WOAKyRjCrQChHXhDmWd6hqyOSZ+8fpadUKlXsQl3SYJIUnisoA4vOcpZjsIjF/L07PDrTxwtl5&#10;zt6YdAyAow8m6V7UUK0PZmW6nJNT9cwPVNLck8HJZ6Y5/8qakM40TdOVtM4bGd5qFw1rZGizQcKq&#10;kpahOLZ7C/jsXDufG27jYXcNI/35GEfS6JlWSoiVMX2hkQ4hHP1gHKuPd3PhzrRjMaKvf+YeH37+&#10;E/ziB1/k9M155qV6msbTaOhNZMr+nGJ/umhjKd0jCqFDBSNTmRyZzGH6XIPst1CZnMCW1QqqBNn1&#10;3Qnou+wzgPiSbV+SUCphiT6GEqGjgkJ3YqUT2Ve1mr7cztSVDseKViW2cErbwmkYSsMyJBpgkcHZ&#10;HI2qKZWcugyC81yFyrwdN7MWWlPJb4inYUbL+r0Ftl86zpkXj7H1/Bpbz66ycGeSZdmn2btDTG/U&#10;cm2iiC9dbOTaahLG1kOoSw8zKJWuuaOAatGU2vEiinviKB0IIc/qIxU3A7Mca+NinuhyPnOXJPzu&#10;DYpe9zB5oRXDTCnlgyrZ73x6j1ZT3JKIbjBROqNdGf2kkT1xDdyLS4jQSab9ynEoRa0K8oUMciwx&#10;5JnjMc3UcvzlY8zcn2bq/hTrsu+959qFhjoZECIdv2bjhedrGBtLJjBnJ1UFXtwRrbirzWJDyGo9&#10;x49PZybzS6OVn1p6+JNtgKMSsFFhe9jh5IQxwY228lAJ+Eqqhf70EzUkF8awb48TBh9Xng/wpstz&#10;p2j1LnZ578Qr4wDNm1q6zzQ6JnqtbE8lqcib3X5OQmf2BYTMWIS4u08N0C79Ll80VinHVDpYSMVI&#10;CXUzNRiloOY358g5SBK9D+OA/x4Oujix95CTBM8OEhS+JGZ7SRAdJlRCJTDZHTfvHY57KXfulVCS&#10;f8uoiyWrXo5Z/naf/2OkSxFJiTyAabaKmUeTjN0eoe9yF6O3+lh4elQ+t5DIQm+hRy/HIlZpuX4o&#10;9QmounPIa06S8x3reAQvT5QyKOMQwUIi4Uof+VsfgqQfhslPHwlBdxmUvnG7HTP9hKe5U92txizH&#10;k1EhRJwl5J7jL4rrRVCWq4OOI4Xkw3ID5bNDSa1JIltCPEO0MaVcimCVO5Gi4l5Re+UY95GpC5GC&#10;mkB2YwwpNcGE5uyn0CJjZKaEfAm/1GJ/ojPcSC1xo9Dki9ocIOc/lqHzTRL6FvpOmNB1ZApYBDtu&#10;ci6sCsUsIDEq/75yZ4jOoyaKpA8WWcKlqMc6VlwbkD566sl+zr04zrEnelkW69q41cipW+XcetnC&#10;lVcGOP/cKDefmuD2jT42j1poX2ugZ7OFvmMtDko1DOULRWYwuV5BY38BDT0Kjt/oYPZiD+MCSYMb&#10;7ZhF420DGta6KhiylaAVUlRWplDRIACjlbFbFSvUGIcm0x99YTDtTVn0DpVRUh2I07gE08Kyffrr&#10;RhaFMAZXSqnRh9AjeH9i3cpR0eCpCR3Di0a2RNFGTrUL8uZJlU2iZ61DgqwFy2QNJiGHntUseb3o&#10;76yes7V5PGrS8vpgM5+eaefEQhUDa0W0ymAa2a4WwqiXnwZuPr/BZ77wT/J8651HfPmdFxietNIq&#10;lDh+Rk/LYgbq5kgUOn8qu4VMZiuY61KxJQ3SPJ3FsesdjpWx1u+OM3Wtl/bjNY4gSys+JINnP2mV&#10;e8kzOJNRKXShC0BdH05SsYujg27cnWBaXtM4W0lhs+C1EJdCQlLVECeNn0SpaECeSTpXVTR7Q/fg&#10;ErsPRX0YCRUSMBVBFAp59NlXxTphoWPDQMNIOQahwxIJx7RyIc+qcI5053F/UMl1Uc1BowsnmsO5&#10;KEppakunqj2fBlGQGiFY/XiJVGaNDDIJ+OMNjoWoSyUEDofuxvWAEwWi78VFXsSn2b/LiJL9yiC1&#10;PomSjngqbBHEayQ0e1UYh9NERbzwjd3DHgmXxNJA6kQvhs+3MHOjhdqZTCqnkmlY03DkqTXm7s0x&#10;c2+KyVtjLDyclW2eqVMdHFlv5Oo5E399OomnGzxZKUwUhclkbsPCwsUuhs6audRZzMeV9byTVcSZ&#10;0BAu5yo4W13EhqmKgoIUqbyJ1GeF0V8QRW1LPppO9T/nFtzrxCHZGjxdiXLexY6DopyHd2NdrGda&#10;CHf8Xr8EyxRTd/qF/AxCtbEoZOBajhhF6xvoPdVP86qZojYFhZ3ZlNkLwYRWVN1A85FmCcs6fDO8&#10;cI0Tyk045LiVxE2CMEvIt2WgwvE1TmCKkFSWF1FCUM4eEn67d4gm+UkopKMwxFFgTSdcFSjhu5NG&#10;HxcMoW40LQsMPDXP2I0Rhq4MMHi1h7mnJ2leks8Ld8Uj+IC0jwdVFXE0DpSh6sp3UKCiOcYxx2JW&#10;QzQB6ULkKi+StZFCusGirIHSl0IIU0qwyb6GRh/CJ3gPnhKCcTk+QoDFlErIhybJuUr3k/2W4M73&#10;JFIVLEEXK+QXRZwmSrTfXpBzpO9mkFUZRLgUPTsteifsIyRFCq4xAWtNAtMVaTSWRBBVcJi4Ilcq&#10;BrJRdyRJyAZSLAXdIqahb49AofUgp9IH65zasYJdSUMqudpElMY0MSVpS5OCPH2c2EomnceqGTlv&#10;FF3OQitjVNeXKAEawfgpPUfutrP5ZB8nnhnkmPxcf9DO8rli2ZScvWTk5TUb35kd5HVjJf3ZkUyP&#10;Sc6sdTK20MjJyVau9+n43oUS3jyZJ+c1mPQMF6qro2jqtT/FUo+hX0e9hF/vRDnHe6q5cXSAx2+t&#10;oDJmSbDnU9FVRt1gLU1Ddag1ifTo0xhrz5H8sDHeo8Vp5Gw5G4/38Jl3rrFx0iRvlEm7OPz2dhPb&#10;8t9zQh9t0og11iL0guOFokA52nj6lmxMnxzm4rWjPPXCWSGmdFqmU+lZzmPmiI7rSxa+OTfML+yT&#10;o3Z3cG+kmp6jJQwfqxBaG+bsK6tcfX2LMy9scOrFdU48v8zWnTk6xvUY+zR0CaqvXmliaEtD82IO&#10;paKNxVJdRpqV3FrtYGJdQvScUTStn9mbfRLMFupHVXRL5dGWelBiCnc81hSvOUhy+U4KGiQ46lzJ&#10;0nij1IVJh0ilxJJGaUcu1b2i0UO1NE6YpMNpKOtQklufSlZ1kOhkmARgBCHSGe1faidX+RBe4kpu&#10;czxVQm2V0jmiig+SWHSQ1HgnsrP3UJDuxNmZFAbLfdnMDeWOIYGpznimx7N5VQLkjUv9nL06xMjZ&#10;bgYkbKaudGOe0FA7UCwEa2Tscj/zd8bZeGYJXU8Rod7OlAtJ5Wk8OeDuhLPvThk44eSYM0jRRzpu&#10;eC2TMM2VgApJFtrVBxCX54Jr9E6a1ypZlPM9fMlGhXRQRWsgVXPJdEqHXXq0yMpTS0zfGWP0+iCT&#10;8pn9V7u4OCJaOz3CB2OdfCiE+t0OM38YHueLxyUYn5xj4PYoA/c6OCHk9VGdkbdzVcwEu5EphNI5&#10;08LGpQXWbq8ye3uFiXNCwKJytepIYoRWdh9+zDGzjH2iBcd0W7K5uR+gtD6D2fsjzNyWtrwulHtn&#10;lOl7ExLO48xLMBvnKlC1pmFcMWDeNJMu57RmSCP0VUHdfCXGeb0ElJnWTZsochuhykAOROzGK030&#10;Ms2VjOxAnlhvZ31Fx8y5eizHS6R4hKFtiyRPimJaeRTuoQcITfaTYisDvVHaXwZ4jNKf+KgDhMce&#10;QmFOk0IxLsQ8S/8l+34OMyAFtLwlj5AAdw7IMUUE7SEh5gAq6T/VY1UUSxFTigraw9o5Zr9QpTPJ&#10;omEpUhxjJfzsK9DlNMYSkeOJX9BBwkKccffejX/wbkIi9xCWfphKSybRCc5Ex7gSEL2PCKW3EH0U&#10;StG8TH2qhGk82XL+ipoLKK6UfVeFOCbC8InfS4LSUzYvIhP2sFKcyuMVSqazZGyU+pBbHSJkKGGp&#10;OkxMoasU/xBap6XIbZaSXxNITJZ9+v0g8mv9RStj5JwoKW4VZe6Q8z5WR9tCk/TbGgm9HMmGTIrk&#10;PKYIXJR3xaKyhlPWGkqB0ZdyWywLF4QUr7UwerKWvqMFWDuj6alK4kxVMe+02PjCVD/LbaV8cWKQ&#10;r00O8uSQja93t/P9tnp+2qfg+2MFrEjA1TRlkCvEqy6JoagwkkyheHVDrIznUAyNyXR3FFFnzUbT&#10;WkCZFNyqngoJZr2QdDMtsy3YBrXoKsJoNaRy88woTu3L2Zy4NcP5WyccSzd2jJfSNqlkQYJncjUb&#10;61AUbSOFcgLiSZeqpWpMZGzFys3723zh7Zf40y/f5+q1GUwDyczIIBs7Uc/Gei0nj9Tz+KiOKwYF&#10;U+LmCwNKtp4YkgE0xvFnJexkcG89vcjFlzfYujmKsTOXfjmpkyvN9Mzp6ZeOPn7aIrpsYfZEOYNr&#10;hRgnsqnQh2I1pdHmWJOjhO61PMel9qJEF5KlqjdVhqOXDlZoFYWV99TY0kmp9JZ9lxCx+lNrjUOh&#10;DiEw1kWOKZTGKR3NcnKaJhodTz1k1USQURMpnSqUeLW8TjA5ptSdQiG28oFM8mTAZFpCybVFoxZN&#10;zRK18ZPAS859jBfXInnnXAI/ulcI7/bx6ZtGHm4ZuC8ddb41k6N3x7h+rouzCxWcuzXC9nNHpBBs&#10;YVsx4mdfFyRyn+PKbLFok/32m6nHJZQudaFID8LZZRd+0c7s9ZTAkMFhf8bW/r1RliGF/MYUArM8&#10;cHIWshJdDMrYQ4U1mjilG8W2DKEoEyXdhaJAOZR05pMo+lIoHWnx7oyEzCSzQoDDVwcYuNxH1Vg5&#10;NlGrz7Xr+Xiwg9939fDX+WP8YcDG/90q4snboicXm+ndVss5i2Im25XXAgL5RkkpK0Mmus6MMXBh&#10;Sv59iK6tDho3rJg2mqidqhLqCGSXyw6cPYVOYjwcCzr5hLnhFn6Qyi7pc4/Gmbw9yNhVCZfLvYzd&#10;HBY1/2cADsh71CR40NteRIcUnfhkoS1RTU27kprhSgm9Vjq3u+k82UX/qT4h5CwOhu+RtnEnROFH&#10;nKhjZVEkynQhm/JAKsaiGDwqffZUFp2n0hi+Xka1TSEk+BheYfa1PlIkVOKIKPRzbNreEipFszvP&#10;Sv+8aKP3onye/K4d0wjxZ1JqKpA29BaSlfMfspuAuMMU2vJQ9xWgbs/FL8XNsYSpR+xeUsQgMqrF&#10;JMoChDbDSZCiHJp2kMgYN6JjnR03Y0enSiAKCbp62+f5O0CQnKPQaFHaICHV1IOiz14oahMk9JTk&#10;1Gc66E/TVkRurRT1llx53xQORjgRmLALZUkg4TG7MdgXwkr0oU7lL/vgTVyJO36KfXgk78BVindA&#10;1n6BggAau0Oo6Y0jvThArMmbCiHCkpYsyjtLRUmrJey0VPaWYhLS7j3awdBml4wtBclKF9IKneW9&#10;XR3fORY1yntNpqNujSRH7SpqGkK1KZ4GgaX2IQW6yijmhdAeNVTz4lQLT5zs5FG3nkttOjZ6G/mk&#10;BO0XLUn8fKWCX69X8ZO1JraWjdQIIOVqQqmsjKWsJp5CQwyDo1o2RYcnukupqk4gsSyCFClkuQZp&#10;m9Ziqjsr0XdUUtEo4agOpjzXg75OpRDgafuan430yov7NtrkQJRkSUL2TObQ1BVMy1Ak1ZYoSgU7&#10;G+XE6kW9pkfNfP/dd/jJe1/h6U/cYOvuLMcfzbH9zBobD6aZOlGHeTjFUU0sPWFYx5OYPWdh6ryV&#10;pcd7OXl/khO3x/nE65f58Xuf4d3PPcn6ZAOffPYSz790jsFlk+MLzzbRQ1uzgoWSKHp0EVSLRhQY&#10;gyk1RlBliaOmPZ6x+Uw25hU0Vkhjab2FmNKlM4Q6HlfLlbAuFCKMULoTpjgoVSISY1e6Yz6xWIUn&#10;tXICNNI5K7qkE7co8EnZQWT+ITlp0ZTa7+4X3Y3XupNhCia/NY6KIVGM7njSGvzIbA4hodYP9yQn&#10;wtIeY6sng7+cVvJfj2fyn0+m8Ne7av7+xWVeu23lotD01rqZ5cdHmbhooX9T6FZIYunutIPwvAIe&#10;w9NrDyGiOUEp+0TLDkgn8pfjSKKyT0VeeQyH9uzELXAPiTJ4q+SzKrqSybZEo+nPQtOV6lCZWhmg&#10;anMy0bmuhKfvQWOMpn44hwwZyLGlcYTmheDrc5jW6HBMohut9oWCHk0yccs+pZZVqKaNngsmbAtF&#10;aPVBlImSvagr4vvV5TxdGsZ1oyiZDNainmRaFpKkcwdh6QrijjKB51MzGNBn0SjH2X9OiPPyKPN3&#10;F4XoJiQwe4SGqoWg4whOcydRHUZ0kbRBkT8JEi5xuW4kiw52nm5k7uG47I8EoJDo/M1Bpu8OMX57&#10;jOVjLTy92MLJY21cvjzEwvFm+md0RAp1OknoeMa5Eyv9JFwZhke8Bz6J7oRmBeKb6oG/ULF3ijM7&#10;/R+TQHAXNd4t6uxD+bAbNeN+KHud0EzvoaQpWKgniEOB+zkcvJcopR9hBRJOKulXUxUSxsP0njfQ&#10;sKnAerKAuiUhn9Usui/WMnO3WwrKiBCRjjD5bGdfJ7yTD+EaIeSoiSA+2xs/+exQ6XdJZb6OiQvS&#10;xVAStb6OK7u+MXuITXdBIeckVj7PvhBWYkkk4TmBeITuxdfXPlekDyFCguFCte6RO3EXGlTU2m8Q&#10;L5GClou6RajHvs7xVI306zzKNZHMSt8+s2ClWSg1Knkf0Tn7SJGxEZ1zgMCM3QTl7idVTCfAfu9i&#10;+l6hXy/y63dR2iZtkyPnRuxCPxBP63wdjWMGmmaMWOYaaJiowzQq43xGit5GB4PHeyhrTpEwCkBT&#10;4UNtsdhAixC7WEebaLShLY2SAl/0uiSauxUsX65m/no9x+7ZOH+tlbvTNTzeU8695WZmZxroXWjj&#10;9GI9tycr+PypBv76RDvP9ufSJVRXP1pDVXcJRnMuLb2VGAbLsYzYzbEcU2eBFKM08vXJ5FUnkVUm&#10;47a5EFO7WgIzGa20RUNdDDUCZaWqIJzGpIpNXRYvvzPAqWenGdysp7Yth8XNdhaOGOmeSKG5K4Qh&#10;2fFXNhZ57dwad66s8sV3P8ntVy9w9qVjnH/lOOde3uLUM0dZvyMD6ryF1qUCzPYZQmZi6VjLZuyS&#10;lZnjtVyZqOXOUCUnRwt54fI4X/nMQ37+wdsszTZwdnuY1z91m54lHX0zuYzKSZyO82Auyp36HFEs&#10;lTRW/G6UxR5098pg60ykaSyBrok4WpeLaTqqZeS8YLYM5slzNvq2rBRYUkgXhS0W4qm05Uo1SJGO&#10;Ei/04EmQdMjUqhjKhY4qe3NIrfQhsy4A7WAOlaPSoaShFDIo0o3e5EjgZTQEE6l2IbJMBmyNLwpT&#10;KBnmSE6OFfPv17r5r0ul/Nt2Kh+vZ8BbvXzzbgOL47k8e8rG81vNLG3rGTxWIbRlYeJ2twzwPqaE&#10;rmtFDbNLwyltjiPXGE5+UyjZEvLBWT7s89/NIa9dhAe5MThYIQNfT/exQtq3Kxm8aWL8yXom7htp&#10;PV5GRm0UnjIociXw6keKhaoSBftz0HZkSQgmi3alMqcp4VdzE1yfNdB1TnT7jlUGdSljN7SM361g&#10;/skmCawmkhtD2BvpREmqK5ZEGRRSQLJKvQlJE8URGmgckkExGSF04E9pzmEs+SEYWjJoWayhZ9FI&#10;23QlutESSoXUU6rjOOy3MD1frgAA//RJREFUW6hbKEfpQVShJ1H5sonKJea48mg+mz5RsgJbKiM3&#10;upl9MMDY421MXqhh4qpYiQyAQSHppWsdTN+3fz84xupFK8f78gmWIHByFZWWENzp/RhO7v/U68fk&#10;58Ew+UyFO+H5LhL+zhwMEkXNcMcwpWb4in0iWT09Z2voPFdMx5l8x711WTVCRtLv9nru4lDAHjln&#10;Uag6s8huzaC4Rwbc8QosZ5LQzXpQMxeM9VgcjQuZlNnEDqoTCcv0Y7+7hJPQW1ShFyFC5nbdzCrz&#10;J6kkTI7fV9RXKLQ+lDRRUN/MA+wRarc/9ubps5/oZE/Sa2JINSWQa80Q6yihuq+UwrIUktL98IkW&#10;qo3fhUfkLvYH2m+J8ZACqBa6l77dLn1ppIaa0Wosw1WOJx86G7IoyPCkvjyWPI0vCeWu8vnOBEiB&#10;dImVcxT9GFFFbqgNkWQV+5KYd1gAYSc5Fc6ERh4iLvkw5dL3mybkHEk4WRakry030TxnlrCXMJxu&#10;oHXFQvdGp2PRsOKGMIZ1CdytLORylZJ6QxLaTgVmKc623mJM9VnUGJIZ3VBz5F4Dx59q59zro5y8&#10;3saABFdXfRrL/UaOj3QwPF3P/OVBRpal7ac0mGX8VknA28b0nJu28MZyD18928mdozomFhpoGZdg&#10;HqsiryFZdDyFEn0KeZXxpBSJNTZLBnWoaK6SEMwPoFoUujBNiufczWY2nxri+NPjjuXqli630TYm&#10;uNhmnypex7jgZ0WLD5PdFfzwued5+uQca+cHWBeambnQwaTsgH0d3Z6NGmyLStG5MgbPWBm/2MLy&#10;zQ6hykIhhRhGtxtFNcvpac5jviaBha44x1q9E9sSDGcH6Z6vZWyjmYn1BnS9IbTPxHF0QsVWXSrt&#10;0fspELRWGwIxtiZjloC6cK6PMal0jYsltK1rGD7XybgE+ZwQ5si5NpqXpAp2KSjtkADoVonCFFLS&#10;li1hl4NCH46PKEFSXihFlkzpNGWOCyAZNfL+EljmxULH1bG6aQ0p+hBi7Q+f14hWi04nlvmRY42k&#10;RoKlej4H23Ip713s5r8fT+Dvd0P5htWLL9RG876ct9ttSRwTil2aVrMgNDy6lsL0OS2Lt9rYkoJw&#10;YsvCi9e7+fwVNS2DIZROpmFYUQlFFdJ8VCisX8JbBklwjAunuq185/Qqb811cXy6nL7LufRfjcc2&#10;HU6V7FNUkASlDKSKrlyGL7WLorXQfbJOKnkaTfNVtBzRM9xfznvDA7x+cpTpC2b0k/mUC801beUw&#10;d0XB7JksisxJeMQ5S3AIEeQeIqk2jJox+1x5ddRLJa/ok4Fen0Bsnr8QgAy6zhi05jAG61N5vcvK&#10;lr6Q8kgXaksjSZIBFSaEF60KxDtoD54h+wnKcpGA8SFeHUBMnjtdpTF8yprDC5Y8esbU9NywMvXA&#10;xsg1k/SjYiavqOjfUjB0poKJu60MnZdB155OU4GPUH+YhH4kBc2ZaLqLKBvQUGi/QFeTIvqTgKJR&#10;Br0lhGyzB6r2ALK1QWQJFa0/OcvcEyOOiR3Gbthv9Rlm5Smht8Vkqgbd0Qnl7/PZwyHvXaKqUpQ6&#10;Mkk1pxKuDiGnLYX6ZSGbCV8ME2E0TyWjErULSJKCmuLreIb4sI8Tyfbn061CIELpoYX78UneyWE5&#10;fq8oZxKLvBw3JceXBuCVsgcfoboDHvvYvXsHhzz2SJsnSx/LJN0krzenUNyrokpC0D/uIHu9nHAN&#10;ccIlWLaQx3AOdyKqIISS9iIKrLlUD+uEaqspb1CQqHAjUN4/MuUQyaliNpV+EugeRKgOEiIFwT/r&#10;MG6JuwlJ38XYaAHtYkEKlZsE4UHySzzJEA1PSjhASa0XVbZQmqdLhPYa6TzaTPtKq4z3FpomjWID&#10;jbQtWTFP6agaEEu0pFGvjsBYFY9OwKNEiodG+mHLYBH9Y2VUSoGuaYlh/qKOuasmJs8YWLhl4/iz&#10;U0wclVC0lnG5uZLxVR2LNzqYOtsr2wATJ+VvLg/wcLuB708V8c0BFR8fL+Kvi2o+P9PMylwTNgnI&#10;DlM+czqh4XhvFELNhblBdLQk0dkZgVL6dYUykEGbmi5rAU59gvAzp3TMCzWtXO/APF6C0hAvA91X&#10;aCSCSulsk6v1DE1LGM43UN+Uhk2SdHC2jsK6YGILDxGmPEiiRrRN4ySdOJn1M42ivF0cFTU+emeY&#10;lrlMGsdVmGUANU0UcGEuha+cipdwCKNRQq51SWjkaCODp5vR2GLIqztMdWMCS5MGVmeqGZMQGT9p&#10;lvcaYfXhCAv3OhnbNtKxUCqvzceymsaoDIxh+3oYvbkkiw5nVYdRJKhbIh23rCOf0i4Z7N15FEvg&#10;+YluZGvjpKJZBO/leI3JxBfbH353ZeFcHRs3TLIfSSRXBxKlDiWpKo5MY5J0Lq2oRSYRhQdJN4fT&#10;Lnr69QuL/PloF39ci+Wr3c58rjCIP5iK+XxuLK8pY7gn+ppVtB9Nsz99g4HMLGfI8WRxXYL9zaJU&#10;Pm1J5G/XYnhxKppeUex6CcCmjVLaTmmETDLpu5oj5FzFtd4KLpqVzDcrmFvPxXbMB1X9HtLi9lEQ&#10;5UJNRSo9m00sPTXF8lOTMqDtP+dYfWqJjeeX6TzWxMBYKVfW61m369rzg6yfbyUswgUPUevmvii0&#10;deH/nAVaqCmnIU6qfS2T10eYFI0dOt1N42odlSNKitujsa4X0X5SL0HVRd+5eh7NWPif/jm+XFHD&#10;fWUBbzWKGuVFO24s9s3cT3DmYQJSXERN9ztmUAnNc2VZtO37Y738enKJj7pkIDRF03axjtknLYxe&#10;K6btaBwLt9UMnZXjXS+gwmbXeNFZNycMxhQxCz1DUnyGr/YLMQ4LOU4yeWuIqduizY/3UdyZjl/2&#10;bnxShfxUB4Twg0nViM2IJRx5cY45CcD5e30ceW4S85oahdlN+lk2tpkcDoXsZa+QpX1t44LWbPI7&#10;lKQZ0wgWjctojKCkK1TOQySFLfbwiaJ0MIN0SziJtX6i+oEoDKHEV/sTL6aQVu9LaO5BdrkJoe51&#10;IibbneyaIJIlkP2yD0ofsz9GlkygqPM++3e8EnT2maqVLTkk22dylqKUK6ESovDCXQIpusSbVF0Y&#10;sRo/Ob+uuPnuIKMwRijUbjKllA6oheT8iclwIUjeP0LOWZyQd35dKKladyHTQ4SrXIgu8sRfsZ+o&#10;rL2MdGUzbb8pWva/1j6tVokfJcWBqJTulMkxGDoiMXYnUt2roG2hjoGNLrrW2iX8mqkbqZJiKDAy&#10;US06KuAwVOS4s0Hbm48yzw99g/3rMLW8porOFTXWMQlJacuWyTxWbvew+cQAR251ceTRCKefm+LJ&#10;E528OtXIxXMCCU8PcPmFJS6+tMzVT65x7eVVzl7o4an+Yt4fiOFPGwp+P6rml7ZaPt9q4PXuTr48&#10;NckPJqb5hKWJKVUaA5WZdDUmYzGF09qcQbvQYI/964JCIcCGTn+a22JpbcmWQIsRRUxyPH6UZ0lA&#10;1ZyIpiONuw/WOHmyC601SpA2Bpsxk6rGVAmNw4QX7CFCuZ/I/ANkqp2ZHpKO2RVLoVTfiu4C2kSH&#10;bMv2R3NyGB6N5mirP5+bTObHRxM53RFDk2hF/1oDAxKA3TLAaqUhcuvcpIqEMj9ron20XGilm+kr&#10;Uq3PdjN0spkeIZvp8wZmTwkJHc2gZsIP00y6ILiK2vYI1EU+WGoiWbXEcFfUeGC+nLrxMtE1BUGx&#10;rrj77cXYX033pk3oqFaqqwrDaBEVPel0LqkYOVZMklTLJF24o0PpBrTSye3369kDUEFA5g6cQ51o&#10;yIriTYuJj3UK3swM4I5Umx/q0vh2UxHbQiXDdWG0GKMlYKMwtQfx+fPB/OSiB+ebnZlPduGrqgw+&#10;qU3gNWMYP+gq4+pIOTohRdNqIdZNNbZzyXSfDmLqchorCzncHCzn00dGeOfSDJentFQZEimz5NAp&#10;523quo2lJ8clBCaYk6KzeGdSBvec496+jecWGTjVhP3xpI7LJaKR1Uw9Xkf/XBENNVGk7nQiIeIw&#10;xa1xVPak0XOhURSxi8lrQoqPzzB4vo+B4620rTSg7SogrzaWjhMGzMcr6ThtZuhmNxfXWvm5tYvv&#10;ldfxcVMn/9EhwZkVh1+iEE7qTnxFucJzPQgWKglQuOCXup87phLpvLN82DfIS8UZNIhuGlZEnYcV&#10;xJe5kqj1YkSCb+tcLYXlASSk228CPkiC/ZGmrVY6T0v4nhd7kHAeuzrEwPkO+d0iWj+IfrhIgtyV&#10;JLU3Wls0GfXBxFeG4ZMi4SLhfvzFRU68usKWBGHbZi2ZZvvXDoFUd8eh706loimVw/57eeyQE+5y&#10;biIKoggtCkdhjaV6TkhrPpfKCbEHsZjO87WiwmVkt0RRNJAiYVpCw1IBcXo3kvRiD0J69nWdD/ru&#10;Z8d+KTDxB4ktkFCSAEqtCiVfoELVmk9RcxY+sUKe9pvJpZDaAzBRH01CTYR8vj30QqmayKdxrVSK&#10;USmG1WKhvngiIg4SKUUwW8hXbSuQdiwQ8vMgNNWNyCz7930SdrmHydUJGFR5Epa3F//0naLP++R9&#10;D9Am1lBZEECbQYKqI1XOtT95Bf4ohbJrqyOpEBAoawzC0p1OrTlZlDgL81g9tgWr9AmzBF+tBF8V&#10;tcNllMv4rRssxigBWG/LwCKEX6sKoMv+4MIFE32nxEbmCzFIPzP1KLCKZc3f7GT5dieTFxpYe7yT&#10;hdN6jp/QcuF+F5vPjXD22QnOPzfN2ZcWWXq8n5nTPaxuj3FTbPKrmgh+1VTKRzVF/KjVzDvqCt7r&#10;HuDDoSneb+3i61YzLw62sjBQy8hAFQ2ixWopDsnhh8i3X5jSNnqjaQxB3ZxCqexwsSB7cVMsJdYU&#10;0Sn7UwoqGnqKmZakL29MRFkeSokQU3V/PkklLkTk7CVMsQ/PlF0EZe6loCaY2oF8oa5sqnryaJrT&#10;0ThbhGU4Ucgvmevz6WxvaDjbGsNgcRD1zUl0zOio7ysmRRo5pywYlTkWq32O/4kqCcMIKjpz0I9U&#10;OO6KL5CgrmhJ5pyQzFFBcrXJk0KjO5qWcObnkvjyNTkRlwz84ZKNfzxh4U8LSrbk5JeY0vERBdm9&#10;RwZ7diTd6210rDQyeraFkQsWaZgGerYlcLfqmZKGsC6Iui9XYZzWUzNcKwSpQTdUKcqXQ2DWHjyi&#10;9zhuSWmM9eAnEkwPKmJ5a6yBB315tAk514/mYJ4pFDXQMLhVR+dEOjcmPPnFoIcEny8bohfTmR6M&#10;5HpTGe9KSXaoYz4+y1olPWeM9J41MHqzjrX7Jbx3ScdvJ5r5j6E5/j4wzX909/H1GamO580cudnF&#10;1M02pu6IKtwecNzOMnK1j7l7sxx5ZpW5h9OMPt4tnaue2e0SBi7nMXBJIXpcSOuC/fHCJApyvKiR&#10;9uq5bBLq1MvWwPTtcaZvTotOjzF4oZfmFYMUAyVhWT6OVeJqB8sYEmNo3Wqg/UovxzY6+HFnNx/p&#10;Gvhzey8vlGtQFYUSXRpIstBKem0UWfXxJFVEOWaWiVb7M1ecyJsVKu6WpjKoDMY/fL/j+zz7BKMu&#10;EXtxCT+IsT2NDilMEfarpyov6W+H0I4IRUgA9p/pY/jiIL1nOmk5ZqZj28LgVRsVg4UoykLESMKJ&#10;VfnQu1RCbUc0idK/InO88U3ah7org+VHw9TNa6idk8Ij/VyhF22tF6JriKGmLUnC6LAEtQfu0Yfw&#10;SHImToKgfDyT5ad7Gb8tOn7FLOfbwqwM1KMyUOukn9uXA9BN5aIwxhKW6YpH1AH2eOyQ/iKwkOuF&#10;n/SbQAk5+4QJAYqdFBpC6JZipjRnUt5bTJzGX/6/K5729aBjXcRmQh1LcQZIX9H0JGJYVlC/qMK4&#10;rKZSTCJV5SntF0Ck0KNLzAEKrTko6zLwT/UhKMuf8ExfonL9CJXXJ5Z4kV7lJiRs/xpiP4lq+zRc&#10;BzlxvIVucz5pQr0GXTyKYl+hxSjKJJjVEsBKjTs6oVt1VYCEYwjVYlNlnUXUi2o3zNbIGKmV8Kug&#10;vCMHdUMCdY2Z1OgiMZQGYa6MEerKQtMQJec1Qn5GkKH1p6whmsbedBYutXLs4RBHHvYzfc3K8Nl6&#10;Fk5qWNnOZ+t6HScvWVi+3sqoGKBJ8qSyPZv1xSaOr/YwJ4D0mfYqvlOWy9tCwF9sqeGV8mIexMfz&#10;qk7L58srebuhhpeaDRxvrUZbFIFWGYo6y4+0yMMo7dNh6WwhjsdXCs0xEn5x5DVIAJmC5EAiyG+0&#10;r2ylZ/vKDAN9teQVRlJsyKK0TSmDu5JMQf3QzN0SoLEkFh8iodQFXX8u5mktNT0SINPljucFDeNF&#10;9Anujq9p6N0SbblqoaU3mZ7uIvRSBUwDRZh7SulozKOhIRN1S4bjqmxWZSgZVf5U9eZJ+JWKrspB&#10;9Mp7jpfSP5RHjTRSSPwuUUEfFmeS+fZZDf/50MJPztfw7nQp3+1I5zOaWBrLQvGNOswhqeaH3XdQ&#10;06mmedVElj6G6oE8Jq90MCYNMXqlif6zes493cHsmULqZ7KomSzDOFtL07KeZgld02KpVNVDOMtA&#10;3S/vpSryo6tNqmSZL0eFSCbkfSYudzF+qlk0XRrvbj9H7vSIvoVQW+XKm9oMfqRKZUKqf051MEHJ&#10;oiTZARKuWnpPdbL6YI6t5xc5Lthvnxlm4+lJnt+08pnSXD5XkssXa1Q8q0zgQnMucx0KxqST2Rea&#10;7pWBOC3VcfrOKAuPpph5MEXXuWaGLlnpuyjBvqakfT2F/gsZdK3H0DyWRNt4IbMXrbSfNTomDV14&#10;MOJ4cqXvQotoZR8zEoBDpzqkYmsdWmMc19A4piG/PImcmiSmb4wIhbXSI6F7YrmVD0oq+UG5jttq&#10;IQQJH5XohkkGR9uiCaMcn2FUR92Elsz6aKLyfQkO3IUm0Y30OFcSCtwJyz7Mbo/H2B+wCy8Z/E5S&#10;rJLk+NTt8Y7V8ZRtCdSM59KwIhRxzCIUasO8KiR6pB7LhlHor5mUmgQOh+0gOi8AmyjPWncQRjnX&#10;L62lCIEr0Zmi0PRKER3JQz2YSW5XOvXLtXSdtFI5kEthU6IUdDd8knZwOHKXYx5A/zQJj+JIAhUS&#10;hqkHGb/WzuwT/VJY2piUbUl+P/7yLJp+BZEVLqRVeFFaGU9wtCsxUiCzVcEkC8HGlnkTL8cRmrCf&#10;OMUhokrsz/O6kVjkLoTsLEobQbo2nCgpkIFRErieB8jOD0TZKibSH4tuPB7NUAzq/hTiNcGUl8ex&#10;KMV5fdYi8BAq6nzYMYltYKIrIan+QpnR8nlxJKiTiS1MEuUNdkyiml4t+6g9TGr5YTLKnLG1pHPx&#10;+CBqeU1NWRz5NeGU9GdSYMsiT85HrmhxltYNjRhViRiNqiqc3MoQCvRCw2Igxr4SmgRi7H2kfqCQ&#10;ZhnPWoGbKilyUys1zJ+10TBeTJoUr4TkPcTnugvo+GCbzuXiy1Ocem6Uzaf62XpqgNWHXawIJU6L&#10;Hd62ZfNgoIyZI3rJiELKauPldWE0tuTTblExUJ7CUl48T6lT+GxbBuvVGTzTUMuXVPk8WZIhxbVC&#10;DEvNp6u1PDDqKJW2qM6VglObQoM6kvqSaJyqmnxRVbphFbcf226iYUZFabso26iC9ZuTbD/alHRe&#10;FD1toqZdTV1fJWXtShkMpdjXYtB2ZNIuYWNpCaDO6CkDq4DGKTU1AyoGT4iOXLTRd9bqeJ5w8EQr&#10;g+famBXfb57LE0zW0LFQQ+uQCltHPqaKBMqqE6nszHJcVcuUhsgTPazsy5b3K8YwrBWy0gpd5pAj&#10;4ZelDaNCqGnkfDM3Xx7l2eeHuPqgmzNP9nFEKHBROsWRKqHVavsMwHHE5ovWqgPpPtrE6MVu1u/O&#10;cPzpFcfsyyeemscwkUfdZAq9R3IwTQRQ3OOLbjKbrtN1Mrj0DAjCLzzRJZ+fhm/CYYKzpYMX7heV&#10;cKJrrU4acI0jTy6Ifk7JNsjmwwmmL3ejFPpRSvhl5R+gUuGJSe1God6LOFGyOJW7BFMpE9c72Xh2&#10;0RF6Kw/HWbwvOntrSD5vmNmbLcx3F2DK8qQzx5WWKm9Ge5IZLQ7mSWUKL44Y2bzULiHWx+iNLlrX&#10;a8guC0IlymirCkTXEUfvBVGAK9W0radRPyLt1hlNZVcaC6Icc/ftt5vYb1sZY/3RjOzDLC2bdZhm&#10;yqVA5VBhipN2SSEuLYCUIi9iMmSARe2iVopX20kpaLLv54xK3kiI4v3yCj7U6blkKKJ5ul4KTYvQ&#10;fSUFtfZ592qpk0CsmaxwfLWg7ilHOyvhdbRFAsyCcUZDYm0gwTmH8RRNTKtOoGG1DMORYho3dLSd&#10;rnfM8Dx2q8cxVX75cDGlwyoqZHAZFivQSJg5hz2Ga+QhMrJ9+PBGGL+7FsxTplh+OpfNn88omBsT&#10;K9luEHXVUDKkoGxchXaylM5tmxS/biyL9dSN1lBgsX/XGyw05skBn93scd3JTiE5JxcnYkpDmbk7&#10;yNrTE8ze6eTIC+OOGXzs03Sl1oaSUOHtWL/iWJtGBmYjT+oLGe3MpaI1A2/RaRf/HYQk25c+3eeg&#10;QpfwPbhIgfaRYuiX6kxQggu5icEoI4XMrRnUzqZS3hNGbIkz7kmPSdDtxCVgNyVC0AtiHZVCP+HJ&#10;nvJaT0Iy/SUARXOlrSIUQuC50SRLAKaXZciWSqo2lFi1M1EFO0nS7MfYFs/sUCmz9puFK1Kw1ic5&#10;vm6oaEpBa7/RvtSPfIMEuH0x9tZYlPVhlBQF0NOZSZeMUYMmDpMuGUNjGq1SIA0SWs3d2Zgqo6kW&#10;cu2Zsq8xXErPYjVWsadKQxiapigaBjJYutbkCL9jD3vZuN/O4mUDk6cq2Nyu5Vx3Ice1SQwIpBjb&#10;0qmQfakWKEqXPh8vCtumz+TFilIeJSVxKSuJ7YJEWrJCGdAlMVkYTpsqhL6KJLb02bxs0rLcXESB&#10;2GW1FEaDKhSlhGFjaTxOk92iGE1xbD85zrmXVrj57BJHz3awfGWIo0+sMXl+mN7tdiYvD4jzm7DM&#10;GGheMkpAlJNTH0NWXTzKhmTMbSl0NifQN5xPi1Bf9WARvZtG5q/2MnrGJls7I+damb5uY+q86Oda&#10;ORPy/xeudLN8o18+rxuDqIu+P4eJ4+WMHFWitcVRLiqSVRNIWmUgiaW+ok8BZEv1yZdqlqDwFrIx&#10;MXKpi+ELViZuWZi/38T6Uy10HFHQIVXk7GIZFxaraGtNEtJNEuW1f68wz5nnV9l6ZoWj9hmZn1lE&#10;K1jvn7Lf8bRHviUUReNBqkbDsW1p6DtXR69sbccqaBSdqh7KlmMPJ0Z1AN80+1of3sxfGZFzeIR1&#10;Uc8V0cc5Cdj2+VrZ/wIURb6U1ngRZu/w0sFTRSmicw+RaxS66QojSzS+pDWdVqHSntNNDImStx7R&#10;US+FpHm1hO7zxRJqRdhEB5sagmgaDKGpK4TmMi+eVqTwp8ZWbtlKKGvxI9ngKVXflQ1TCq83KHi2&#10;NoOhjiwZqN30n68TGo+TEEp1fOnfe6GJkWsdct6kja72CDFambwunfHlVdHwFlJFI5OkaMSlubJ7&#10;hxPOzjtJVHoSnrgP/yAnMlL2Cn37MtuQyMtBwWzF+XKtOJXf6Iy8VFtG80yDHEO9476t+hFRJek7&#10;tiPt9J0ZpOfUAIPys080tuO4TYiug86TPdRJe6XUhHBYArZlvc4xe/Ww9Bm72o7f7GTmXh/T9/uY&#10;kj5T3q9C1ZVFSW+OKHWAEKSL41Ym/6TDxIlGv9Lqx9ebY/lio5o3dHk8qk9kZEZNy2nZr+Vyqmc1&#10;aMdU1C1U03GqjV4JQPOyWfbRJn23m7p+HQlFkRwKtt/Y7OJ4ttp+j+D+0H3EVoTTc9wg1NzJydfn&#10;0Q0XsS9oF96xQrOpLnQpgnhFV8y3m0w8rs5kwiwkVRaAs9Ctb+RevMJ2c9BzN54hLuz33olH2AFR&#10;bmc8Rbs9Ig7g4buTiDAhplxPQlXOxKi9iSnxI0rtKz/lWLN8HVedE3NDCQnaS6wM6PBMP4Ky/YkT&#10;U0sojCYuP5qYnCjCJRhCM4Kkz4WTUBJGUkWgBKEQXVMw5pYEeluyabRPP5YXgsGYTOeohtK6JFQV&#10;0ShKA8TCAlBZYynrFTtrTiQzxY0RsbKBrhzK8yNR5wTRLuZmlPAsFtrtFkCZEtKvNSaI8oZQZo2R&#10;sa2kabIQ42ASprEUhrd19J+owrYuViEkWNefSplZxkOdF21jWUK1Wk4MaWjuElpvy0ZjTEVtjKfU&#10;nE6NMZvNShVvayp4p6qaV+uq+Z6xiTsFhbIv3iSl7ydJaN0t1ElAIIAO2U9Ll8Kx8L+hMx2DNZ18&#10;2c/q8iic5i1CUH0qlq52cf/SKJ+8PMg9CYkj50eYvCgaJR22edkom5422Ron7Cpa6JgvL0sQOLUy&#10;UlQ5Xap1LHk1sfRaUugYzZGDKhFN1tCzYZIQtYdgJ7NX+jgqVLR4th19bwqDoh2zoov2exCXb/XT&#10;KdW+bjCNlplULBNRWCdFSUTLiyRYTWNqWiVQutaMtAg5WjsL6ZupZ0S00bxUz/DZVlFZg7xfKYtX&#10;lIxtKnjhWBY/2Mrj2dlcnl/J5oNbRp4Uwll6NM/6AyEd+Tl5vkfCLI6wXDdilD6OL8lj1KKnRl8y&#10;9YHkWaLRjahlKyVVb59jzs2h5fYZke1X9rTSQH2brazfXpJjmGPodIcjyEzjlVTZclDVJkiQeJFZ&#10;7kKkvHeaVM8MhQzQAg+qxqW6D4rK25cHnBLFnjNhW2ykedFIrgTYoei9HAh3It/kjEWq8O0uHTMN&#10;cUx3hnJN6PZsrYJpbTrLMaHkBu4mrWQnuY2+6M0JvNlVww9NOt6qyOfxriI6lspQOxb9iaBtQ8vM&#10;7Q6mbtmYfyiU+WiYo89OMX1viOnbQyzaryA/Oy+U68IBoZ7Q2L1EyqAvLQlCXyuhKEETIYRmkIra&#10;LmG+LFTzmiGbF6c1nK/J4pP6WlaaVKJLmWgteaJbcag7S2hZbaV5pY3WtU4Jj0HapG+1bdho32rD&#10;uFCHbkIoblRe15dDuhB+3ayKxadln0TPJ+/0/HPasHsDLDw7LGHZQHCRN9Hl/nhl7mNfoBNhGZ6i&#10;lD5k6QK52q7idxe6+NuWmY9El14w5jPVpsYqoWq/RcgixVm/KIVaAtG4Uof5uJn2bQu5TclyDlOl&#10;jdM56HuInc5O+EcfJDLBlbgM+0wpBWhspdL+UaKsLlhmFQyIHfhlHGKP6LtbjDO1qjAemstYqkpk&#10;oCyee40V3CpOpkjOmVfsTkJT90rw7cM7yJ2DHns47LMTL7+dhIQfcoSfW7j8W+QBoUUJxeg9Qmx+&#10;lPRkUiwBVNyfLVZSgro713ExKEThS3ia/VE3N3LUsRJ8EdKP7WvkJJBRkoKiIlM0N52onHC87NP9&#10;x+8nTOlGQWMwNaZoinIDSAwXFZf2TY45TLEpQ9pK2sAmYdKmQtmUSpo+nFQZE0pNkOPJi4x4V/Iy&#10;9qOS90kO20di4C5KFQGYtImEe++gpiSc0elKmoTONfbJREyRFEu/zdcHkVV1WMwjnL5j5fRvSQBK&#10;ITZN5lPRnipUmEurGGSTUGP7Qgl9QumDR2sYOCrQNVZOuVBmQ7eamRN9rG308cTSEG93tfFymZq3&#10;yiv5stHM/YZqasvjaLIqCUk6iHO0E/EaL+p6MmgYVEi+ZGAeFUodV6K3JOA0PpfL0MlKFrcaeG2h&#10;g602Bb19WQxtNNOyaMEwqqeiv4gqoR5dv/1RMT/H0xKhee4klkf8fyy9dZwsaXm+f9zG3d3de3pm&#10;erqnp7tHerTH3d1djrvtWTsrZ8+6sMCiESLwDQkhEEICgSCBoMEWt11gsXD97mp+f9SnR7ur3nqe&#10;+7nuqnqfF5MqhclTIMEopLKnEI8OdETWeGnFxtLlbr2PaEbBPXtj2Cs205c6qWpQIg2m0jZXLdHY&#10;4MrLO1x+aZNz92c4IyHeNabU3ellVOS2cGvUu4L7zXecl6Xc5Qkl6kWRysaNIVnYfU4/u8bKw7Ms&#10;PjDKwL6ZxQsFrF1KZ/x8Ce+4WszPX3Lx+vUKfn3XAi8n85X3mrlyf461J2dlhZtJNx6UFUnWj1VS&#10;7kknpTqY6v5kaoeS9X0qsWZZXEukKLeErqUKzC3Gowe+2IXjc1dFxnfX9dmL7D8l8bs9S/d2syir&#10;mdY5h058CsUNQbgaIlkWup9VYF5uyuZhVemzCpbWRRcNK/Wyhu0MbCkBz48zfd04lmUVn23R7QTh&#10;uYEa55MMDSbwgGzKmSs9XJko5gPVeTw648FZlYgjNZBjvgeUVMfZnyzny5fcfHmgiy8OT/DpYTdP&#10;q2qWNMiCe+Ko6UmjTMTWLvpZuz/MhfeucuP9G6KYs1z/wBlu/sVpzj+zyOUXtqnrqSYt6CBXB9N5&#10;22YZ/3LRyX/c9HC1K5X1UTO39x18+91LfPnxIV5/1yL88zo/fbyLn7+8z2MrDaL0TAryZMfy/HFN&#10;2GlaaaF9s4P+cwOMXhli7NoQI1f76DnXSuu2g4a1KpzLFThnqxS0EvWeJKYfaufKX2xz5u3LXgG8&#10;/N5tLry2Sl5jnPcub1ZjlGxzjM5TEJkS5JIeo0FECe9+cIgP3+vXLtn4n2k3W93Z3j55/WfdrN8d&#10;Yup6J82yv57dOgYlfP3Xe+lXbBrUaR83edvnF8oSxmRFEBYjMYoUVdRm4pxroKKvktSaWJJrfClo&#10;kN1ui5QYxnlJMSDhMOEZhzDZQmm1xLHeUMxHx7r4Ve8Ar1RXkFZwjIyqU8TnifyCjxEae4poCVCh&#10;LGtaRoh3kXyjA02IRDA07RTBabK6sqPNG9U0btuwL8pKb1rpUkHr2HORLwDJqE4gsyKWWlcOuaXx&#10;Xuuba82iyFUkt5FPmfbB3Gws+JRJbHEQwYVHKGwKJyvTh/TIU+QnBpMQfACHbKuxAqFjpobW5WZc&#10;kzUqCMZiStU4utO0j34kxx2jXe8z0JNNs9xYj112uSCUUhXBBmsy7toMqkuDmZysYmymgt7BAm8b&#10;e0tzPMWuUG3+VMhO1w1JFPtSaZgsYPxsEyN7TbSKKsdEfsvXOllSnK0+1Mn2491ceH6Es0+OM7bV&#10;Rvd8I4sXlXc3lti7u8n1GzNcbTLzapmJV0squGA10W3NYNucS39LAXGlJ0XXB0grEayM5jK5bWXr&#10;ShP9a+W0TudyoGcxVlWsQMns5LIGeHA4QYOQTftKDZ6lRqzDlThFOdaxdMo6I8irN55iT/c+IFrS&#10;lkVBs37enk+drJ4hCi1D2ZzvLlWydrOz1sHUShMdyy7vtKuZyx3kWMMorA7j/O0W9h4dk4DI+lyW&#10;vbzYyuzVNpZvd7HxyCibj0yx9vCwiKqf1UdFCuc8zF/r5+az0zzy9hUuvrDJ2Rf3OPvCDhv3lpRQ&#10;HTjG0pi7WM3qA3bmH9L733Hzjq1SPtqUwf8Ie9+4k8YPnsvh9oIwuC6aoip/nCNF3ovztpEK7xzg&#10;dEcQDbMpQv4EHVc6+U1JZDkTRDExDCyrGop4Gqas7Dy1w/79M+w8vsP6Qysi0XkmLg2I3jwaNztV&#10;nhRVvHhqumO4XZvCP2ek8nGrmU86S/iJPYuPy47stVTSM1FN06LT+yzVxN4AYxdkxW7OsfqIbPTT&#10;pzVuIxS1BclC5OqYtzkncVm81s7iQiHT7mJ6ZD+u7NVR35BBgN9h8gJP8m5rqpK+iR890M53Ltr5&#10;oGxi63iuqnki1sZw0qrDSZGVymmN0T5m0dWYQ8dwKU2yLA1NiTiLw1jNj+Mp0etHdorhrwbhg+P8&#10;6bEW/nh3hLduTvCfVyf556su/u/vO/jDh/p44z3dvPmSmTceNfPLJye431mEW5U4K9+XYomFSYnk&#10;Xm6k70wnAxc9DOqc98lRtO+4aNux06LAdCyVUrdcRs14uYpqmShFRXUgk8GLzVx4+xqX3yMyffsq&#10;xZ3JBCQeIiTLh3iryL0hSjRktMCXaA6XUCXB75pzcfpyG391y8kL+1bmz7ool1gayyleebCLKzfd&#10;dG9UebtELy1VsrbrwD5RSk5jLOXdWRS35JDnyiQuM4zwKH9OBBwh15WlmCgmMjOYYFlWoy1VclUQ&#10;QVknOBl7iCDRmtGoINMeTqo9iNikgzgTTvFst4l/6hO51OcQl3WY7IpAiWD4n5cdSDtJQnYAmXlh&#10;hMSd4kjEQU7FGou+n9RnHJOoHsHuSmNyR2N3uRX3Ri1uiXrf+UZGr3so7ywgw5pCrj1d7iKdqLgA&#10;bRqToiQyTCkU1Ooc2DIocOXKiWSSaY0lpSxMFB9GZqovpbkhVOaFk51wFFd3JjXTpbimrbTN12M3&#10;5jhPltKyUovZuB5vD6OqMhqrCnh7dw7NjbK3+f5UpfliLY2gpCgQV00qHlnnnrZ8hhUDzbZ48vNO&#10;kVV2nIzKUxSJJCsaI6lpT6DCnUieYtHSlELnrEUW1US7qHFGWrB3b0RwNML5+4NceXGEB1Vgzzw5&#10;xeRuJ/NyEVu3Fjl9Z4mVB8bYPt3F33R38CnPAOdqTDSnBbMYE8pCUzk9o5UUmwOJSj1ARu5xenqz&#10;OK/8GZK77F4p5YBrJJ7epXSGtvOZulJI71akkDSbphkTpW0ZlHiyZUfiFRinsPRGUzuSJULK9wqg&#10;MWXH1JEvS2CjcbpGwmkRXlbx0MMLPPjkHstn+4XBDUzIQg/uC4k3ahjdqmP1ir5fUwJf0M9UxeyT&#10;mbQo8FtFmO1LRjsdvS6UCIvTKFd1z7OHkFzm521AeusdZ7nxdm3vvMzlV87IPu/K+q5JAPskQoPs&#10;Pz3B6ecnve22jOeLHpRV/mSLmy91dvPN+RLeeNLE797WKJKpwWEKomYgT3bVI+S3KPBzKJVw1YzF&#10;Y+6Jw9wtuu3IVZVPI0UBk1h4SkGUwea9bW07EsE9kdoqS7cmmL7az8j5ToyV1LKNjhg9iRS6wqgd&#10;TOaBuiT+ITWRF4ryOZ8Xxf+rTeUTedF8vrCE99kqGJ6SDd510bPdxOiFPqZujUn4F0SUC6zeXWHm&#10;hoeqjjjaltwi6QUmbw2IyNMpsASyIxp47weWeea5FYrLYilVQi2Lzj9+s5q3PurhS680sj+eIALL&#10;o9KTTJUKWFyZkq46VIkTSWDYYeJkc3MTT9FsiqdBFt14fbg8g9/f7+NP72rkd39Vz1vv9fCrh7v5&#10;6VYn357o4IcXNviDKOvNJ3P4yUO5/PShCr4/mcOPRX7f35jke/uLPDlej1mfY5WdLenIo2bEKrqq&#10;8C5iZBktomKwEOt0EVUj+SSXxynpA0mqiqJhuQ73gpumOTf1Uw7KOnL09/neTjHVk8UUS8QMSksT&#10;dcVXi8hFW0lVwSpgSXhO13D+Sgt/d72Lbz4/yh//xsYP3lvN+x9z86G7LVxdzWV6q4ilSxr3Cw76&#10;Tjfw8Y16PimLXqJ4yKiPokCF0OTOIT47lIMn/twn8IT/IcplZxOywzh65ACBoUdJr4yXIBaQq+KT&#10;UhlJkimU9BoJS0M4OQ4Vkd4KXp5qY6krjdZRo6FAFjU1caQbc3hb08ivCCdORBUfc5y8jGDCZCWN&#10;64gnog5xSER2IuYYAbKYqRKY/t4yelYVIxfb6NyvY+JmFz2iplyJWpYKal59NgUqZCnZ0fifOELA&#10;yaOUFqWTV5BEZkEYaRLtuMQA0tKDiAyVeEeeICdD7kIibM4LpjwnlBrtp20yn8aZWppkNY3r0nUL&#10;pcpJKylyIsZsEpMphOryBMrN4TQKhPpHy+joKcDRlIqzQVtNIi4RqcuaRqMzC2ddCrbmFHKqQ8iT&#10;ZS51hEv4YrG1JFMnS2uuSySlOFCxLN2ZrcYjDRmUwK89aDywP8mNl+e48sIoN98+odc5pk730Lvc&#10;QtOYnSnF4saNEVau9DPbXs7VijJ2W6zemR/2mmQ6+2WnZ+vp17FUVEZhSQ9hs7OKWzrXd+YdnF1z&#10;cGBg1croTj6T+5nMnUunbSYES3coJvn1qk6dpHqjXc4JIbMPHQtFWIStxW3J3mtUrjFj7QK76MXN&#10;0G4H24/MaEdlV185zblnDYKZ45zo7Py9dabOdjGwUi1L3MT8lXoNcBatS2Z6dmoZOudUNbbg0fs3&#10;TcZ6l+PLqw7UwPiQVOjvbeezcXOMO69dlvid4/Y7jdbz57j+6iUuSAC3n1ph4Y5xjXGGK6+sySpv&#10;eafF7TwzxztFAV/bcPJV2fgv9qbwiYV8HmnNpqM8mO7+LCpkTwPjZGVq8/GIxIxpO5XG+r/GnFzZ&#10;3mJPrsQ+V5bEj7iCQAZ3etl4Wrb77gxzNwcYONPincUybUwRutSPc8JMmkV2yepDnTuORx3p/G1e&#10;PM8nxbCdlcDDZVksyTI8lh/PN3JL+UxBMVd6LZT05ZGtamkIQElrDkWip6KGLNrXbHSftqtKyiIV&#10;HsbmTmF/oZbR+XRq26JZ3DSzu2PmeaP995leulZK6FsvZmYljZ2dGNbWFNR9ItiOFErdEarAviSK&#10;mvJb0iXoAWSXqjrKop4KP47LmczqnI3ZVlHztWH+77kx3jxv4Y3bFfz4ookfbbv5UY+Tr4908YOZ&#10;Wd6QEL61UsePBs18d6CMny+28culDr7X3sDnW2zMVMR42ziVSqRSyyMpdGeQ404iVwlh7isQdZeR&#10;35xIYMbRP7fHOiix8T+gQltFs6jcMemgeaEF57hd5yEV22gBZbKyrnnjEZYKkaJJltTE3MPNzN5p&#10;ZvFxD2vPdfHPH1iCf1njjXsefvp2K2+9q5Y3X+mDf5zjbx5Qwm6l0n+tQnRdz8QDnTwl+/vCrJuS&#10;mkjiTQEklouIXDoXBRH4Svh8fI8SFR0kAQnn8BGJoQQmoyKJEhGqbcQsYa/ANVPtbclvrGIXXxZE&#10;aOoRBury+fDlTTmOOqyjybTv13jvroZFGB1eTnBl0MXbxrs5bSsjJe6ErO8BEiU0s+Y8GuNiCT51&#10;kGPBB0lI9aNJFJeTIZs5LpuoWGteq5c7EdU1FFJm2NumAsrbS8ktSSA+0o+cxAhigvw5eOAA6bK4&#10;yaG+BB46QHzoYbKSfDEXhVFZEEJS2CHMmeFYyyKoGkimejSbOjkciwq5fTyf1s1KqiWMcfGHqSgP&#10;pa4xkZKScMoqIuhYrKT/vFvOp03534KtLZOhGTOzW056p6tFrc30bztkcRtw9eaTVRqKXVBVJ1tc&#10;16utu5CmgWKReTJxucdoac9mRvQ5OGemZaaciTMq3o8PeR8ju/TCBIs3uumQoFU255Evl1Ms6m3S&#10;+I8aaxkPldOVHYw57RQ5JZGM6TP+4koNr14s4eVzJp6dcvK+kUq+emWD75w7zf8uTPG59WkOtGhA&#10;XYMGBcYxu5slFE3H1i0b0Cxf3xAhtA5TIoZQP6wKJgEpl62zDcvyTlbSMmundc6Y+uLi0rM7UujT&#10;TF/sZ/x0OxO7ErVVM11rFqYutLJ+qxfPbA4j2+UM71XTPF9Ko0jPPZ9Gr3C0R3akR9W5bUZVtc6f&#10;LJM/JcJ1Z3cRV1/e5tG/u81D77/Knfde5s77rkjkzsoS7kv0VpgUfdXPVtC1rur//JJEco9r2jaf&#10;nOWVR5r5l41U/nEsmR9dr2Snwoeok0d0Uk0MLNWSLSEsrounsiNTdj5FQSXh708QCSZR1JImgqsk&#10;rSyJ6NwAunYrmb3byeQdnfArTfSeqWfqao/3OuX4BUMAx2gVvaTLWlsGc7ghGvpkXjqfTEtlLzSA&#10;F20mvlZl4W+dFTxclMxHUpP4QkkZZ8ry8I0+RmD0CfyijuCnyn/glJC9OtY7VfDS1XqeuGDlAVXZ&#10;d7nL+UxzFU+JorbGi+kezcXVE8mdngr+rreF0xOV2I2ON705EogoZnTyjRZmVYPFlPWnkd7gQ3FX&#10;Ktm1md7n7HyiDxOR7ENMgi8WWfUV2b6niuP43/k6frPVwxtLnfywo4QvGPOb6wv47tQwfznRzr+o&#10;0v6k3sJPZTN+3O/ij+eX+M5UK1+x5vKHmU7+b3+ODw33EClaCog8Kqt3iiQJi/EQdIkCPceZSkJZ&#10;FP5JRtOBIxwPOcqJ8MP4agtP91OMVVA3YxQku9xIo0g8ney6SJFrCAWeRLKbo+UabKLlNs6+MsZZ&#10;0cL204O89NQsX358Et4zxo9VXH8iyvvxEzZ+c79VgtjDa+eLmL5sYuSqjYlrrczf7Wf30XEuXu1m&#10;ftlBlsbcaEsWU3CcXAliXHoAPkFHCIo6IXEKJSrFn5g0f0zNBRS5c6nwGEt1Fss+V1HcnMPJ5KOc&#10;jD9IYMoRFc0jJCf5UFYegXUwlebNKhq1mTtzRVLRLNUU8MpQG/uWQu887qLaeDrqM/jI6ACf29hj&#10;qaiYvNgIPE0V2MqTKUj1p64hH8eQhVx3oZxJCaY2s86vTe7FgqOvhuzMUMpz4ylMjSfw2BEOSwDj&#10;NLam3AhCjxwhU1/nhh+hONaf3Dh/IgIOkBxxjIz0Q964d4zkaewLFb+ZuGcLaZwqoNQVTKHJh6Ky&#10;AKwChsyS47LxARLKMkavCmzONTFyoZMhY1nNhWLmLtvp27GKUOsYuNDM2PlmShtTSS6NxlSfSt1A&#10;iYSrgpYhs7exRs9kCS5XHFMthex7StgbKeXMXDWDKqyu/jLpRi2dS046FxtwiIQzK4LJt8RS7EzB&#10;JXCo60qhqyWShzTGK+54Buxp/NNOFn+8W8JPb2bzm8cT+N1jdnjKyhcmnXymvY8vt3Xzv2MTHNh6&#10;aJzpS82Mnq5g6pyVxev1qjKpNGgAqttivV0sjKe2Hd0SJtmnKk8sNUL5WolgtSdL1BLFwtVB/X8b&#10;JVL3zFpjuk0CvVM6Ub2yEsaKaiMpokSjy3ICDSNptC0X0rJUQst8IvZhVSSjoahD1WU4ikLnCdKK&#10;DpOT64NLVnFEFnrnkTk2H5pi5HQrntU6WUW3bLqLlgULFb3Zqq451M1myrKG0bZRyNBZO5NX2ll9&#10;dILzD3cw3OrHiMTt2q6oZK2Z+QsT7Dy5jGuoirCcw5R3RpNqP066PVSvEt+GUxLDaMpk3cyd6SQU&#10;yi7KXvbvOWletlJcL0uz6GLtiWXWH15l5YElBvZ6dVxttC40SjzTJOyqjqs19LliWVPiv2IIYWUl&#10;P3A38M8tdmZq0/CkhNEUEkC4zwGOhRlt4UUbCs7DQQclCEdwjlUyuGjihd0a/vq1Pt41ZeLTDTa+&#10;2ebg1aEaFoaLaZA1bBIN3qlI5SNJ2bzHXERjUwYmTxGO0XRa5nJwqRoXdsSLqAop6ozCNl5EWFao&#10;tzdfYJwP9WEnmIg+5W0Zvi4r9p6sKP5nrJ7Puqv5N1Mhvx3s5AdtVl7IjWLWlSNL7eJr0138rKuW&#10;34w187/9VXzJksfHNEb3WjJ5abCKrdJM7DGyeCLniBwfIrN8CE46TmSOhKRUx5zpg3+88ViJBF+2&#10;72SkRDDiIMnFIYxMVZKaqwS152BuMVHTU0VZWwppdj/Ci48SW+mDY6aUsRs92trZeHGGM68u88gL&#10;i3z+sV3++4FNvnlvll/vDPLWgpO3nqzjp4rv/x208Lps9aeuLHFJ9rF93czESBFPdlXwal0ufzdc&#10;xN5AKuX1saQb1/IsAeRIdONLZI2toh65ovSaCIIkbJlVcTiHbVR1l2HukZUXiZhaizim4wnN8iO6&#10;UJZWx3Aw8hC+KYdJc0TIRaUyeruH5hUVfOVPo1t0LnFMliWOzPOhZSAfkyziiiubf54Y4UNjg0za&#10;S8hLDSdZBdJSHk29rKWpLofSdhNmTznmrkoRc41ipQGnyL0wNYAoFc/M2EBqzelUGdcCo/21ncQe&#10;cpJ/WCzmCTmH9YponmzLZr88hGSJoKk0SHSaSk1/BrbBDFzj2fQslFEpm15bFSgrq9woPCrHFEaJ&#10;zVj8SSJoC6VPedi9aadh3lgYPZ/hlWxmLxYxfKacwX2nF0rMPTnkWBOwOZJpbs+gY7KKjinB04SN&#10;DhXsd1+p498v1fLv+8V89lwhX7pg4q2HC3jHqlyZjs3Ra8faYcI9aMUqN1ZSrTEz5kSXBTK8XEVn&#10;dwaV5gBqyk7y1PkuvvfyRX79uI1fP1LI60vZvL6YyZsPJ/Pd/Sj+KieOD+aY+ExdO//Z1MqBlTt9&#10;7N8z7OMo2/dGmLpWqwNJ1IcmYZMwRBccEw3GYWkNJ7/6FBZPPPmNEWRKLMrrdUCjZtoWdJBd2d7E&#10;rx4o9HYgaZ3IpWO+jIbZUlrWpPiL2TRMJkk4o0WRQu6eRGwDp/T9Cax9+r43iureUNLLj5JRIOub&#10;dpy8nBDSZQmqmtMoMZ59Mp0iWdbYLGtuG8ikeTYf11QaDYuJsjM59OxKaLdT6dgu8K6h2rJopU77&#10;YRsKoUcnY1AWcUFitfHwEmOn+7ytsLJdsmZNEQr0KDJqZQlqJMh1Pt4+gs5pC/UL5aRWyQqFHSMg&#10;5sSfJ7QfPkDLhJv9Z/ZZf2iZrUe3mTg/iWvMQYE7kwxHNI6JAn0dLdIK40xFLP+VkcpHk5J4pDwT&#10;j6q50X3YN/I4x0IlfKESwNCDHAk84J0MfzzyGKllydTKHtzpz+ODtkRuzedwc7mIDw838bYhNxdW&#10;Whg708zITaMCV7FQGsxORjj3uquYnKmiZqxKY1/kvclT2JFGfk8UriVjachs8nQuQ5R0PrI1xvoT&#10;XaGHmEk9hV3Ev9ucy1VrJrNtSfxlZQafqMrhve48vmbO5x9ELC5V2OH+Sq5P1HJRtvRJVfOLdeF8&#10;SnT42bZS3LZgQlIOEhB9UHYylGSbgtUS6u14HFsULAH04VTkQXwiDhOccMp7pzM611cieYqQzGNE&#10;5h/G2SabJTvpm+DDQSVzUKIxc8EolmmUGZdgOuO5eLuJZ263cOO0ictPjXqfF9x/uJ/7Oy08sd/E&#10;4yoMn3WX8OPaEl6XuH2vtYoftTbw84VBnhI5WcoDSTEdpzL7AO/uEhmIMn/9VDu/eGWIazMVjA2U&#10;sj9gZVsCN9ScTYHoJ9YUSJiE20f7fyxElrC7ktY1t+LPQa2sW44j3TuV77h+f1LH7xOrvwsTDaYf&#10;pVjHlGqPoFHU2i5ieeyym43TLjJq/IkzmhMY86NzT5Bi9cWquOmtTqS9PI7wQFngSF/ysvyprkwk&#10;Pea4iDKByl4zlZ3GovUujYuLSglioWxtRY4/fc35bK+00j9ajmc4j+3pWtbLM/jn+WT4KzO86uAP&#10;D7TB3Xa+tWCSCGawM+zE1RxDpdxf61gmczPZOCT6eVGHcZf6M9GRSqFFcFB5UkIbh9kZQYbZlzSL&#10;xHGiiCYJUddaOX2rGbTOx+rrPPrWKrBIF8ocGVTUxHO+L5grk9G0DpTTOakCvt7EFYHENx7qhJdn&#10;4KUGeEcGf3yhFp7N40d38rk7Y+PysovVcRvV7ixvb8XCiihS00+SXRZMTWcGnv4iaqxRNKponVfB&#10;+9YTs/x4q4qvLiTzq4ul+jqft64U8ePtHL45UsN/Os38VXomHy4o4cD+vRlOG2sbPDnFmWfmmD5X&#10;z8R0Bi/cqmZ6KJnUEj88SqClujQWu01Mnmmje6tBhGOjfkwYa6x7MFwq8nGI0FpEh3myjXnY+7JE&#10;J7l0yd72nrXStaO/XUoTUseRXelHZUMqnsk8UVgEVb3HVcWO62QGUNjoT1JxgCpMIPGqpLnmSMxK&#10;urJ6CWS3bPhYHsNnZT0vNzN+uYahywX0nEmi/3QSzskwLEOB2EZi6FiVpd6qoaw1hOq+INFiIZ3r&#10;bu1jN4M7naJPYyFzFw3TdlJskRLKSom0lQzRYkFbOP1bHtwzRiOEWhLKI73XYo6L0o4roI8EHSCx&#10;MJrx3UG2RYBz1xdV8cbpWetWIZCFGErE2m+0ezICJICzBZF8s6aSp6szKC2MwC8+yGtxQ2R1DcE7&#10;4RU/CauvkkcEGJZpPGJUSKEjlbuWND5urJsrupjcVtDIqo1d7mFI1nv8qgT9wQmmRBVtxh25tkym&#10;1610zImwF2SFRd5Jtf5kq+DULRXQtGQSAUYQb5Wliz9EqCx3bGEY1uYkyvtiyOuNoGe0gLahXNwi&#10;9fWRfCYm8ugaTuZtsqRPdRQx0Z7K6T4L7kadi+Zgmhp8qXQdZrQ5ijZ7GKEJxhipiFijyRTNJMiu&#10;JJpCRFGBJEgEQyQgxnEe9NOxRhwiQFToJ8GMKta+lKvwKelqhkyUK6irhsqILYjzts1PyA6UFVPi&#10;NyTy9I0KfvK0mT8+ZOat67m8ftvJ3z0yyNL1TtqHM3DomCdMJ/l7Wfkveyx8ucfGd2b7+Pj2CC+d&#10;aef8+TrRW7o3qf9RNvjN92zwhxc9/OkfR3jrXcP8+rVmfnp7kK9PD/PBJjuf7GziqkNxrWISXhDE&#10;UWORJb/DnIo6pfNdRLNcSeOSy/tM3kmJX0DiUYJSZeVzjhKSfZzjiQdIqwmjuCOZlvFiputS6aoN&#10;x9KRQpEnjm6JkF1EGBB3gJzqcKJKTggEwojJDCI60d97s6LUmI6XFkrQUb1XtOyoLU3QYLQzaxK1&#10;WYlN96XKHMXOeiuP3pzg3IaHzmnjGdMyPnJnkD/eHuVPL9fw25cz+I3I6E0Bwa/X6nnz3Dg/vnqJ&#10;j+xN8tyWg9sbZj78cBPffb6ZsxJsu86XuyaGlgY5iJZYciTWlXURgh/Z2eZ472JLjfPlTFzxMH6p&#10;Tta33EuQ1b2Z2KQBvZ5QHhw/xVzVKS6Xh3K7LpBrg4kMSmyfkob8+k4rfzpbx1v31/V1Hb99JZOf&#10;a//+8LKF/3teP3+sT8LYy9/t1JCXrVjKCiEqReOT7U/TQBmd83aGVPSmd9sZGy5nQd/fOtfBX47X&#10;8GnF6NesQby35CQfFHH+63wmPzmbwh+vZfKNmSy+t1TOgWsvb3LpxSXO3B9n7+4Ym2fqmZ3N4uJs&#10;PP3VwVSK8q5ttfO2vVnuP3KWC09uc+7+JqefWpVwrrB6e4zBXeNiZxOzV3ooaYonKP0AAcmHZAN8&#10;qZMVLhRJlijY7BLH6j4p9ox2eqOZPlmBirYA0WCgKoUqXLcv9t4QcmqCSTUHEZ50jLwq2VrZnbZp&#10;ef3xHKYu9bD28CTD5z0MnK5j8LydtjVjbQ9jaUAfMp0nMVamn7vSTaOEoKjZn/IOP+yjibTIvrYu&#10;OfU+lUqyUqwDRd6L6hlOEW5HMeMXRlS96qhqzKd5TBZpoQXXZKV3Ba80o72QJY6QNB9Ohh3AP+w4&#10;IVGqxvX5stvDTFzsF+HaZJNS6V7PpHEkjgKNX4pFx9QQyYLouE1i0ipLkFAcw8Fjeo/wk/hGHOOU&#10;BMMrgLLCR2V9T4QeJrk8iboOK7er8vh7ZzlPbfcy8cgEkw9NMqkxX7g1zeKDM6w9vsr8w2OMrNjx&#10;TKvIzJUoubNlMwopcYdL/AKpnEigeiyHCCVvUkUgqbUBJCnB0i3xsm4VOJaslA+lktceSm53FLld&#10;kZT1J1I2JWuxlItzJZ+KkVQqK2PYaShmua+Mvt4sZqdFCmMp1LQFUdQuK1Xiy4FDBwhL9sfclk62&#10;M4o0qwiwIoxUWakMSyy+ccc4JEoyXhOKQonODyQo6xjhRSeJLfEnryEZj+LNuVCPeagCU08xQcYM&#10;jIjjLHcm8rer2Xz/8WJ4sYY3n2nhd6/Y4N0eXt/vkMBNsNuXr/2Joa0jnNuyUjfPlHD3QTuPP+bh&#10;8gOdzF9soXejlkZRyzu3OuDhcf74viZ+eS+V169n86vX7Lz1/mJ+fbqLT832c60mk1v50VyWPd15&#10;cYi66XKC0o4Sle9HcNYp4hQbzesOFXg38eXBBCZK1OMPEqFjStDxpBgLGFX4E5F5FOtQIVOK5eGa&#10;UO9jIDUThSzO2nntzDSXJVgFEoW4wuPE5J0gXwWk2J6MqSVDohiBRcBQbEoiKtSfaL8jpCcotwYs&#10;1GhLyA3CZXRNn7ByXsV9aaqW0qoYqtzpbM7a+OCgmTd2mnnjqpXf38xS0RAVz9Xw4/k+vtnZxteG&#10;+vmXs/389N4S//e26/z+hVF4rYA3nyzkk+fN3O3OwV5tiG445uZoqo2GEUM5mES1xS6RlwrD8o0+&#10;2lcqsY3KQhv3CDRObatm5kRdz20E8lJTEPdyo3k4K4z79Ud5XuL4wf4GfqBz/LOuVH4mWv3FaBa/&#10;upbH72+V8JurZfx8q4C3ztj5xYqFO3KDZREnKMiNIFdfFxeE095b5l0602hqcv78CM9tDvK3G2O8&#10;f6SXvyzL58vuCr7VX8s7XWncrM3gH5ajRJg+/OqJIH7/aBa/e0jEfl70d/nFSVnDOvafGGBlroqh&#10;vnha++MZGy1jVjZrX0m3Ieu4fXeT3UfX2H98g51Hlth7dFlfz7P24LCEycPoGTcR+UcJzz6GrTuP&#10;TlVFjxLTNV2iwTEeg+mgf7eNSYnF5OVeCUU1ZRKHAruqmzWYDGN6WGswdQ0x9DUVCHVDKWmMxDGQ&#10;oQN1MK6q1bmqAN7u0vt2iDBrJVIOTB0ZXlts6c/Grf0fPu2mtCOWFPspClrCMMte28fjaF8y41l2&#10;0K6tcboK17iZciVyhiWKqLRjStosOiR6njF9xvIwoxcmMHfnk1QZ4p2Ub9ExGevLGmLlG3wSPyVy&#10;dFogTdMm8pzhnIo12qAfJU3BUikiyjIHkG8PpUCCktsXgWOuQBYnxks0h46LIkST/jFHOS4C9NGr&#10;T6y+Dpdtku04GnQIa4uJBx+a4/E7s9y6McvWvVVWHlth/bF1Vh5aZe3RdfZkw6duD9OpsRm/2kL9&#10;VBG1HtFKfSIBEbKhZtl6kVlkeZCEPN4rSIXtcWTJZqXUx0rYZAcnLFRPyyprP/NaQsloCyG/I4KK&#10;ngRsk+ne1vsJxmLWlQp8cwIOdxSOrjDqPbHUy1on5JwkKEY2Lk1kq2MLSfIlwxZPVm3Cnxuf2pXY&#10;sme+kUc4LPI76H9AdjhEm4Qh25eEslACVNWP+B4kUlRa7tYxyNoVteeRoyQzdaeTZIrixY1C+Ntu&#10;fiRb882lbN786xF++58z/M9pJ98YbOIr7W66NXaljmBWLhZx9aUKzjxRyMi5NNxjss+2EGqbUhlT&#10;8V0608O/LI/xk44mvtmbxq8fqOBHWzn85gUbP7rRoKSb4mfnzvOlG6d5eM0hqo5i/E4ZZ55s8D5P&#10;mdeWoHE3ngiYZOv5CTaeGWfyZicdm7VyIiUquAVU9+d6H9hevlDH8HgVmaYI73KuS3si7N5YHK2J&#10;9M2bWJ2s5sxGK+WCB6MbTNtOIz1nWxm80M7A5XZGLnUycr4dx3AloXEhBEsA8xIDKbNnUlquc1hu&#10;tK3KYrBfRNSSjVXFOk3jlV8Rx10JwE9mBviqxPOLpji+N5rPV7rS+H5LBb/sbufHwz28PtzNd4ba&#10;eH3AxffnnbzxRA2/kRX91dNJ/OkxCcWTNXz+gUr6O1Mp6U6iebGcJsFLrTEtTiJvLwvB05SBtTaG&#10;XLtxcySHzm0zE9fqmHygifWH3Dzy+CBPKi/fPlHGdacPl2Vnvz43yPdra/luncZd7us3W07+2xPP&#10;7x7o4FenbfpZPr9QEf7ZRA5fHqzj8doyLDkBlOaFUJoVIDL2oV/7e/b6FB89t8n/dA3ylY5BvtHf&#10;x3e6u/m8zc7fZmXwFzXZ/OB6L9/bzeNnN07w4+tBfLQxiC+MhnJgaN3M4FYlfdtFDG3Km8tqdbgT&#10;cco2eUay2LjcycBiDbUtuYxvt7J2Z5Iz9za48OwO55/Z0tdL7D42y85j4yLBWmFvNis3+9h4eIS+&#10;fVnM2TIG91ro2+3Qa6esooTyfBez14YYVCAGxx4S0vqQmB9ChmjP0R3H2f4KztaZyRNBJphPiYZ8&#10;OfOAh2tPDQl325m7Os3czUVahp0UO2Nwjsverrno2qijY81Jz66D9HpjNXyheo/RvLLAe1KMO1pG&#10;I4WGSbuCyYJZQpFVE0dEWoBo84jI7LD3AdYKBa5HQts87ybdFk2iRCRDFTmhOFyVPJDwNF9CE49r&#10;v48RFn+M6Izj5NVGSiCzRJnGIt2iLwlwTUeSd/2RYolF5WgcxW3xooQofKN8OOR3iEOygj5hRm/B&#10;o4TlHCcwQ/SQeYDAtBPeO7SdEuOr7z/P1hMrvP2FG9w21th4dpe9p8+y9tguSw9tsvP0OXrOt9B2&#10;poHBS42UdiZRUqetKp6u8U7Wbuwwf3mFob1RWhebvIJuzJ5IqNFx9uVhn6ygfraGkq5MMhpCSXME&#10;kmj1paAznkbZaM92Pc0LddRqvGqnKnDOF9O6nUvvmUIccgr1ixmyYVkkKijD4nyJzoyiwJkr0UsR&#10;DeeLuF0Mne8XIU/SNNFMfEGsLOJxUkVGGRLjmBIfIgtOctT/EAcPHcTP5wiHDqtAnJRFl/3yK9Q5&#10;qQtlYDiXj+6LCq4X8KOHq/jRYyV8/2oRP7wmOzzexC/G+vlkVy2P7ju4/GwL8+dKuHSphsevdjI4&#10;mEaVJYiamggemy/kny7X87Ss39fnp/n+cAvfri7izYYK3ux08t0uC99rrdX7TfL6+CSfWOtjaDAJ&#10;63ggnRvRdK0k0jyXx9pTo2w8N8LUI7J+D7Yx8aCHubsDbD4/xvl3zWtbYP/laSZveRjermRsvppg&#10;FTnHcApte2k0TaXi6S8WJVlpWq3UZiPblaj4bcYjWus53a78aZUQtjFgzFC52sXMQ6MqcoPUtZeS&#10;EXmKQhHV4oyb2ckaXCp4pSpyubkqINUquOZ43I153BV1/ve+lT/cbeR7Q/l8oTaZT0k0v+0y8U13&#10;Lf+Sksh/Oq38ZHaCt85N8tZVJ7+9XsTv7pXy1lMV/OJOOn98uZqfGx2D+kxUDWbSvGGlfsmEsz+L&#10;UksYFkc89ma5hSYVq9YoaYmO96JcntzZ2JU6Zm61sfXUPJuCrRuCrEduOBlpCuPtA1a+OtjNJ3Li&#10;+FRBFN9oLuMzpgS+0VLCp82xfF7k+9vlan6zJ1FeauO/xjppN0dSlOdLVtxhClQ0qwqCuTXWyldv&#10;X+dLA6N8pX+E/+4d4FsT83yu1cOny8z8Z6ViZaGGb8+Z+erESX6wG8RHrDn8fY0scNt4AoUOPyXw&#10;cVmHUMamqpkQRbX0xdHcm0y7LEVLVxJmW4B3OckSVbTWWSvj5zxMyoYO7zYxdbGOxRtNrD7QJTEc&#10;0jbC7OUOiVKliKxQoteqrUcC2UXfVgtDZzswFj5unbKSURhEinx9nDC+pC6B8w82CeOtmEV/kfnH&#10;RRDReOYbGN9qZPZ8A4t3xli5PcfgfjcOBZBdlrp310n7uovBM230bDqwDKaI+lJUhYtxTpTSvCKL&#10;p6rnXSbTESdBjSfXlU6xLIKxyr4x9zIm9yQppqNk2fy9Ha7T7eEU1CcQXXyCsMITJClhDfsbkHiK&#10;XImmuTWd6s4ccuyJpFdG6IS3Mv9YDwNXamlYL8WiQGjpTtbvgymW3SmWMOW5k2THcyjvFNnY0whN&#10;DuJIyAEii40uySeIKJK10uf5J0pYs/0lwFb2n1lm+wnRtyzKlkhw/9mz7Nw7zfa9c8zdWmX10S06&#10;Ny0ag1q6tuyUtqRT21/KwFoP+49dZu+Jy2w+fI6dRy+I8C+y/eiOCkUrKbWx3ilxNbIqxh3VcImQ&#10;f9wR/JOPUerJ994wmr46oyTs9/ZB9Cw1UyMCcc2WM3+3melH6hi6Ws3IbTuzD9VS4UkQ8aZQ3lhG&#10;sRLPmB/eOGfzNs5YuDPH+hPbnHn+IptP7NOy0iyRlWWWKCVbgglKP8HRU4c4fPwghwMOEpUpMU0N&#10;IURVPkk0HVF8lCdEuPztDL8ynun7O1nUv7byu1tlvD6RzddqSvi4tZjHdhwqyt1MnCmiWaJ1a7WO&#10;1y718OpeO++et/ARieIfX3byp+cr+aFs9ptTHn6yNsrPZoZ53dPEdwc7+JTTzI/HR/jR9BRfMZfz&#10;w7VFrq43UbeWTefZHEpE8ua+FDp2qlV4aui+aGX4Vj3TdztYvD/I0v0+vfZq6/eK4fYLY0zdcFMl&#10;m5doDsWm/R2746JRdOMY1X4qtvt3+7zravTtdNGx0YZnq5W2rWZaNxpFWk48u27Grw8yermPKrmQ&#10;uMQT1IjolmebuHB6kJVlt/IzgjTZ5wQVlAJ7tOxqDHeG8uC5Fn5738Tv3unmDy828sd3NErYavn6&#10;dDYfqUzjf+wW/q04n48UFvI5UwY/36zmm/0JfGchm9dPa5zOZ/P7l238ZLmBzyyM0m48UNyWjl2u&#10;q0ZaYPOkYzXa9g9JzOfNcl82uTsHQ2dsdEkIO7bKGThby/ztbjmWUZYfGmPyUjt7MxW8Ouvmg3MS&#10;qR4LXyiI43OZMXxbtvVrlTl83W7miyVZ/FdeDP9amsT7S1N4ujpPxx2M1ZmAuVx23BRCS2U8766t&#10;43P9Y3ympY1PiSg/29XBh0xlfM5u5xtuN/9WUsz7kkJ5qSKa/9kI4gfXwvnKQgUfqs3lQOdSIfXC&#10;4jpVCvdwNr0LxQys5OHqC6FjMpPZvXq65zJx9UZQ2R6PSSJYZzQ4NKZOTZjo0EH3bkgMekNkD0Oo&#10;7I7RiU2ldaaIXmHy6Olaxs63MrDnYWSvm77NZlnYJuauDGDpzKXIFU1VWwb5qmBGd9zJPTOL50v1&#10;dZAEK17V1iRis9C95mbpgUGWHxwRZcqWGh0fZJ3bVioZPNekRGunVcFS1plOYYsxt7cA50gl9sEy&#10;2ZJ6asbLsA8XiYJqFHD6e1HT5FUPJS2phOcck6iFkyeLVNOSTHjyEe/jGvGFp0go9fOuXpbriqfA&#10;LWHtzMc1Vqn3cXqf+RtQsJ6+I0u/X0+TEr5SNjxDNGgsROO0xlPRWUBufaasUK53VbSSjmwJtNGU&#10;wOS9FlnWkkOyyCSxOtDbhCEk5xTxlaFUDBt2I57hCy3MPtxN/wUTo1cs3tb2W0+eZfv+JSXWKv3b&#10;3TgHEuhaKqCmJ4Oe+TaWrs8zf2NNJL7D5p1dNh/aZ+2BXdH7Htt3L3D6qfMs3JwnT1U7tT6YuvkU&#10;7VOULFsWTbIUMzdmmL4+x9DpUQZOj3gbwnoW2+lc7aZTibnz/ChrT/cw92gby0/2MH3bhaVX9rk2&#10;ReclgbLGbI21icb5Pzd5GDk3ogRYZeHBLZYf32PvhYs6VxLBikCicgM4ZNz5DjqMX9QJzF2i9BUz&#10;5slcCjtSyW1I0vhEMdSdy3+vOPjZHRNvvZbGd2eDeXMhmu+0x/BLWx4fm3azcMFBZXMkGeZDWNvC&#10;afBEckXx/L+X+uG8BPQvE/nDX0Tzm6dT+cPVev50uYavOvL4x+x0XqtM5T+SYvlYWhQfyI3n82kZ&#10;fLKzltce2+L2y3ss35tg+8kJpm72KMYySDIub7jjvItXGc+MOqfKVGhrRMwO2T+5EcW4sQRpVl0y&#10;CRUSdGPZS1cYpb1JuKbzSLbKNTjDmDOmeF798+WWmWuLOo/t9Ky1M6yCN3lllOkHxhm52o9LsWys&#10;DZMYc4zKwhiW5ltYW20WAbpwupJIKzlJgSOC3Lo4CqrCeWE6izeuW/jtgzX88e1V/PaxYt5Qwfjt&#10;0/rZ4xrDR8pEzzY+rKL2oaYqftjTLSqs5Dt1sqaOBL4sW/qjDpeoMYef6P9+PFbIf3TY6JELyszw&#10;xVoVQ219HC5DN+YstKrA9G/aWbjuYf2RAZbvDDB9rZte0Vv3To2KaZvXFa4+NKHYG1Sx6uBvVjv4&#10;uzNDfGK3m79tyOYxCdrTzSl8tsnMF+oq+UZ7Hb/odPN9l4X3lKUxLHhxyZ1Z2zMoEyyV6Fj72or4&#10;f+42Ppiax4fzc/lQWhIfzc3iH4tz+ERVGR8pyOJvExJ5e3QMl9MjeVd3IK9fCeDzI8H813AQBwb3&#10;WxiQIHQsKaFnq2mRxWmezcA9mcLono2rL26I1pql7nnMnKuXsJXo62olhI3BzRptEihRZH6dTnDV&#10;ERIrD5Jec4S6kUyvOBrdIFr12rXRRP9Op5JIFU/BYSwCni4LVNySRGGrKLQ9mTJRWo2sjmUwmMLG&#10;o5TWK6mc0d71bduXqjWw4/pck2ykbHP2Ae+iOsbNkJGzHgmdSQKVTUV3Oeb2LJIlkCHJh4gt9KdN&#10;9rhzx02XhLBnt1EB6qRPltG9WKl9DpeNjiepKIiIJD/mF+2Yq2OIzT1Fov430xxBtiVW5CuRH9DJ&#10;FkoPnjba/A/pWNroXW9l5Xy9gi6EE1FHiTOFav+03xUxVDTl0S7xMNZszW/IlKDnesnIOVblbV+e&#10;KAsTnh6sREqV9Q4nXQmR3hBBaXci1bJK7vlSXKKzso5kqqfT6N4tZOJ8LWefWGTj7hbjl+dpH6mi&#10;cyyDgTMVKjI2CmuzqOm24B51U9lR5X1WrH6insG9QSYuTSmp5iX8syzeXqZ3p5sCTxQVQ6ckuCep&#10;Wy72Ln7Uf76PAWMFsL0BkXUr7So+LXO1EvhabCokSyLdvVcm2HxxnIW77TTMJFOjAmhWASvTMRs0&#10;UD9tEpk2qPi0aLz6VQQnmb65zMpdCfHjZyXi5yhqzueACPho9GGOhR8i0yELeNaFbaEEm6yqbbqA&#10;ZHsUqU1JrE9U8KPOUr63VsgX5xP4vvFsl0jvH8tD+QcVl0HZx9i844SkHySp9KiE+ADxpgNcW8mC&#10;e4P89pFqfvigLz+9n84b95L56cOdvLnfxs8brfxns01/YuKrSrr/7LbxnmUXX7WW8qnRZi6/sMPC&#10;05ucfmbfe711+fFVWbpJxVS9SD5HBTyZ+PxAonMCiMmTk8kKJjoxkPD4EI6GHMZYrc4n/oTEPtb7&#10;kH2GM4hsuYzSphCyrb7MrllYUPEe2JMIXpzGOapxnm1k5OKYzu8YMw/M0r7QSEqqP7npIRQVhFNd&#10;EcfkWC2zU06cjhTvynpFdZFyNLEUqpg+Ou7iNw8MwTPN/O7ZOn7/thR+8VAEb73k4g8v2/nJagE/&#10;7DfxdRHyZkcKEw3xXKxN5545ke+MOfnpQAWfLknmWy01/FdFCv+WEsAXC+N5TCRWbYmmuDSKgkx/&#10;bHJn7QsiYZ3nziU5nwmDAFvZeHRaoDLu7Yy0JMe2aIDLAwNsPDgmYRyRgxtgS7l4bqyEM8P5rInW&#10;57rDmZ+MZ3c+mw+pmH3EY+G9tlze3lXNvap09osjRZzaetKoN7rXDxRLr2zeri/7OSk8k57MPxUX&#10;8NGsTD5jr+JfSvP4j9Iivuiy88myYv6ytYr5fjPnGsP4yt0c/vdeCc+MxHBgeN/jFcC+zTp6Vu0K&#10;9DJ9b9Ob57JoqPYDqva3PKLEVNpm8pXwFcxcbmX1dhcj+9U0TYuKPKEUNqgi1vmRVXtMAngQU3sE&#10;nark7fMFlLkjdWLLFDQNSqhGiZlsqrC5qiubvlWrsD7d2zbdInU3Vmcr7w+TKB4nQtbI4snxtsMZ&#10;V5CMy0b3rdfr/QOISztIbOZh6qfsSsw6kZTIYbiW+slGSpoyZalPYJfFLZK49ey10H9WYrXfzJAq&#10;bocqdN9+I7m2FE4GSLRygzkVeZKopGBmlkWMo8lUtUfKzsWQXRnmvT5Z7Ej1toQfOt/F5IURxkRG&#10;A5t91M84vS38U8xBsrdmLAqeir5yTL0ioMVGPBvtuGT1c5xGd+scUVIqwYl+HPY9xIEjf34cJFkC&#10;my97nuUOpXwomdrZbO+KcPUzJhWDUlXYGtGeMddYY7BXy6oxF3S7lUklSa3ouaYlTJXWQrEKSaRs&#10;Y76CNqUojtDsAG8LpNDcILJcaaLlFsYujzB6aRBTT6E+o1ZjYZEtC6NtNUvv0czw5SGmvIuLzzN1&#10;fZzxK4Oq4HW0rlZI1Eqo6E2j47SFi++e8/Z0bBR9VreH4xiMxtSYQG6tAnS2mKZ12fBLssmX2pi8&#10;NaxtWgS4yOLDqxLQXZbvnlYRGiOsMNhLvUFKqNiSKOpFE7ULVZQoNuKqg2hcr8E5b2WmvZgXK1L5&#10;pzQ/PhZ/jM+UhPExjeMrsQE0ywlElBwlIusIAVEHCInXmIqITD3R3JzJ4JcbDbzxSClv3Y/j+6cj&#10;+c0rMXx3Lo0fdTXz+90VPjftYbE1kQd3nOyslkqUKnlEBPbouTHOPLHl3eeFW3OsPjjPztPr7Lyw&#10;ydzDUyqqdYr9DGIL/IkXyaaURZJWFE5Q0FHvzaCDx4wH2g+IcoOIL43xPk2QWRtMjj2AcrmU1NKT&#10;ZMhlFOjnFh1f13qHdwqgYYmHz4/TL3vbPlpPSXYUcaFHiYo8RpEIzFweS6UpEVtlMukZJ8mSAOao&#10;AGeqmHvcSXzr9Ay/nG2T0KXyuxdj+MXjvrzxQh6/fa6MXz+ex28equUtEfi3hut4ZrCKKuVTXtkR&#10;cjMO0J56kmezwvl4mA//FOHDYyWR/JWjmNcnevjYlIiuTfRaGo7/qQOUlUTQPFZO/5a0Y93pvWRj&#10;rMUye2OQ7cdn2Xx0nJVHJ1m8Oy76m2T3iWW27k4z99CQHFsdLTOKc08I3TPhrF3O4sy1PG6ul/CP&#10;Z8f4m9MDvFPxWl0RSobcWHL2QcoFB41yKc3DhbSNV9A6YcUtmGgfNXOlPJ0X/H14KSSADyTG8UpS&#10;OE9aMnmorYKHBAJXjIXcR8rp6cqn2xbO1kAy49N2DgzstTJxwRCXetlGJYmCd+JMLXee72P1bDUl&#10;rhAG1wtpmY0XnhcztFNL96pQXyTWMJ4pgcvV/0kE26MoUQLn1hutvo+Sajsqexmi97KKDCLIkS10&#10;jFWIFiyiPJNspfGgbxEjm1bsOqis+lisg7mUyWan2/306kupO14i2yGCaKHLaKq54PFeMylxp5Gb&#10;cooHr7Qzd6aT5qVWrD16bwlg+2IHBfX6fWU4Z42mC6KJnh0R0KUeb0ea3tPNeHbr6dhy4Rd9zPtQ&#10;s7F8Y7Wss73TmId8RBRzmEpPALVdwmxnFPnWOCIzA2iftTN2oZepK2NMyNa1LTZT3l5IekWwCKgY&#10;z5pH1q6FJlVs93wjPdud2vc+SpuzvbMdjvgf4FjgQfzDj4oQfInPDCdQr8cjjspqS/SboyVGqTSu&#10;5FO/UKj3q/Mmw+JDUyw/MkXHRiN1ss4O2YTGgVxaRNHV7ankVB+npj2JOAleal4URSVJJBZEizri&#10;iSoyVrtLxTFRy8oji1x97Ty333cJjypwvEXJKBtT2ZMksi2mc8/FwMUOiVavhLBP49REUnU8tWOl&#10;NBoXvaeK9D45OMbz6JwtZ1qUtrRYRL5IvNQdTqEILlUiVd6ZIjtYQMuSRZTZJBEdYumhJTbubbDx&#10;1DbzD60ydlU2+/YizjkXQQWnROs+nFBBiBbppDemyjIG0jBZzY33n+bC+3eYuDdNS4fsqsT9x+5i&#10;/l9ZDF/OT+Sj9jzMJj9ZUn8RVbDIXzaxKEBjaGVit4Yv3Ozkt0tK/J18fnIlgx9eSJEFTuH/XnHx&#10;5mYvP+jt4Zs1Dv66OYuR2VgqukKU2D5M7HczcH2EkTNdKgTDKkDDSuYZifgYbeu1WJWExjXmgoZU&#10;ovP8Scrw17jHkpkfRnZOBOEhfhw8eJBjJw8RXxgl4UsnryGDZHMwWeX624oA0jONWU8nVVzDSErz&#10;JSE5jKyyRHodmVxyi4LTIvAPOERjZbroqJFivX9k6CEiw48RGnSMrLRg4mIOkxCnn4miQ30OsGpK&#10;4udL4/xaefOn15z86X2ZvPWeQn71dCm/fqyE3zzj5k/v6uZ7Sxk8JjFeaknGXHmCXMsx8k2HSDUf&#10;YqQsgE9X5fIJawFNtjhqnanMNhbhcWVgbc2gqD6VIP8jZBnT/CrC6DPAQFDhmTVj1bnvEBWOX+pi&#10;7e4EVx8Z5T23Znj3rQHec6eLj295eMdKA5eHctmfzGJyOJGtmUQuX8tl83Imq7NpPDFdy8tzLdyd&#10;a8DTkUWRPQxbazLtIsYevXeH7Hb7dDVtEkB7f7FyxsREeylnnPls1uXxXJ2Z25YMHIoHZ18+A6uN&#10;9M27WDkzwNxeJ5aWbJr7zPRO13Ng+dYQIxKEmu44+pfzGNqtYnjfwvBaDj1jmVLcAtpnjIeao2mZ&#10;LJBAVopmYmVfg6jqjJMw5gt9c2RBs7wXek0d8ZgkJMVN4bKvAZhFJfbuTH0dh703i5v3+2UN4zke&#10;dkJClS1STNSARpPfGCsqzFLSniAs+4hwPsjbvLN9xS7yKMM2YKamz6a/qfB2u62qzuKpZ4aYFMl1&#10;bfVqH1w0T9Vrf1oodKWI5o6Rmm5MxPfDNZavZBtj7taIkrGH5g0nXTsu0s3REjYf7XcIuXVHyLAc&#10;Jd9+nGJXkIQ/moRcX1yyp2myVmWiyUljvu/FPomsA0efieK6DApkRzLyfOhZcslei1D3evHINnZu&#10;tkp42+nbbZcARUvojnMq8DCpueFklIQQmy3qSTBmgihJgg5yMuQICSYl/WIBlSMplPel07JYT+e6&#10;RHu3k/69HuomqkW4Vlpn9CoR6tmSXZo3qQBl4VZApcl+Gyvi149UkmaO8k7mr+mrYv3uGtfffY0L&#10;r57l8rvPcUXb3jNrGv8kUitjSLOGk2jxobBTdng8gyq9d+WYsR6tmRR7PAVKEpecgXEDpGI4U8cT&#10;QrQobGxUAbdrkgVT0ltCKKmLJ1rHl2IOUYz4E5xykhMhxzjudxTf0FMiIeO5wAziTAkkViWJSnOp&#10;GbOL/rMISw8gOOw4qSXRpNeliQDzOffKuvZ1k51XFzj/2g4X37XF42c6WK5IoLM7n5fHnVxuk2No&#10;TaVIxbJA+5VS6utNkBljXZP9Jr5+bphfn3Hyu3cu84N1WdvmeH773m5+8Wg5nzWF8W/ZSXyjzsbf&#10;DxUyNBZBmdOPXJc/jZPFXpcwooIwfb2flceMjtoTVA7mU9gUrcTLJtea6J0REi3bm5wTIkoJJiHN&#10;n9QUP9KSA/H1O+4lwXxHLq75eommjdL2IpFyFhmyzZmixoQMH+9D3qd8DuPvc4RAvV+O4mE6OhBH&#10;hD8WSwpLssTbosOpSSfxcSfxk2sIDzko8TtKYuJJIo2iKvGLP3GQVy2lfM1SyBdr4/mexOT759L5&#10;+aOF/PqBHH5zpYRvyj7+T2su33fn8h4dS5scXMu4CuRgnGIlAsdAFDZXMPOmaBZtmeS7UkmRzU8U&#10;UKSo0Bc0JGqMEqkyxWET8VYV+tGlc1XblkNyejAZyhn3eAG9a3a29tv48FInv9mZ5Df7Nfz+jCh0&#10;oJAfNZn4vIrzp1qS2F9IY20lieWtaCbXdF5lS9tbYhm0J1JqC5XuFNI6V87wbgPzl3tZkyM1WuVt&#10;CAoWrw7pdzacQ2VYOgqp7VGMdhRrzOJx1SZQ15pOjbbBpXrmtmW7JZrnhvKZ7C2ga7SErgUXB4x1&#10;f4udERRaNdit0RLAauauNVPXm4RZA9EjwasbSMHkDqFppFjIWUZZcyrFDdHkOYyHjI2L58mq+smq&#10;nsbc2SSKW6I1UBqcjlScw2W4pyReQ6VMKGEffb4TZ088Af6yyWXxVHrvLCt4RYC59YkkyXJG5R4n&#10;scSX8u5waiaSZc8KvK15TK0lWLor9blJFNYl079j9s4N7tru0UA00TTZIEveQIaqUkT8UY4I02My&#10;j5NlC/IudtOyZKdjpxnbVDk1svOO8UJyXIFkVB/2rtYVEXuSwkp/iu2+pIpKAmMPMjFtpq5d+7Bo&#10;ZeScSFNinlnuS3aBH4lxquDGk/r5ATrhjYxeHKVX+9Kz2yHb2KLve0S8VhLLAwlLPiXyO0J6sZKk&#10;0Je4wkBC009i9LULyzpFhk2BJTtl6skgtyWROqPCLTbRvNBM95YEUOJqHyymWnbbWDQq1xYpUk3w&#10;kvfCUA4fUGWd7k4VMVfJkphVPPKYON8voTvNxVevsPHcLnsvGIssXeachPDMi3tUduRL9MNJtwQS&#10;lHaIiLwT5LXFUK7CZxrJoGIsF9t4KWUSY9tkGU2LtVRKeBLL/AiMPk5Ugh+9UzlE5ZyU5QzC7I4h&#10;IP4I0aKhVB1zUMIpfMMkEKmR5KpglTYUKm7yyJZNTjLHiU5lC80pEhyJqggpwRwr95BIjjuD+qUa&#10;Lr1rgzPvWGXnxVlOv6rXty0z//gQGTruKo2P0XqssDWOwjbFo2KoSCSVZQ+VaLWy/Mw0S9sN/IWn&#10;ms+KoP7Lmc3rzWX8ssXOJ5RcH5cAveEy82lXCdMi2CbFbIUKX4U7jMr+BJF8CQM7dq8I9p/3MPfg&#10;ODvPrjNxrV8CmKRiE86JgAMEBh7lZNAhQpP8SJZopFZFk1YSKrr3I1I0G5zkT7NIpnmpmcaZRuxj&#10;NmpGbZR7SkkqDCMw9AQxycEEi+rCI3w5FXAEv5MHKE4KobelhLERC8vLbsZH7JSXxOhvDhIYfEAU&#10;eJAEORiXQ+dGhB8ZdhJbURJnmgv4sIrMDwoT+FJWKJ8WNX6pMJSfjKXzo6VsvjVYyY8GOvnuUC8f&#10;ETRs36xj6IJVAlPFqNxaz1YpFXJhJY5YCkqClWfxZDqi5eDiyBfEZNmiKFOOluT6U2P0BjSFUFke&#10;LjEP9i6ZECMibW2P5a+W3HxmsZGfTtXys9EM/nTbwp8uFPGLqTR+Nefk92Nuvlydy9muWPYeKGLz&#10;WgbDcpmtwxLi1ijvokm1EtKWJWNlSRfTcnNLt0dZvj3O5sMznH5ymbP3V7mgQr7+4CSdC045zXQB&#10;j4pYWQjmqhgsDdmkl4Ux0RjH3c40Xmny5b0Nh3iu6Rg3+4JZX7ZxwC/hAMExqigph2maKGb5egvz&#10;xrWdvhQsjSFYmsMod0dg7UqSEKbrNc2ruE2T5bRMGSu45dEkhXaL0opbY8lrDFc1jpZQZeCZt7F0&#10;ybirZaW8N1/EmIVzMAXHUAKTXSXMdQpfXXHeO7BFDaICVeR07bitJ4e6kUIFTibNaynUz2WQ5ZBY&#10;dhnL8cn2yf65pvLxbJRLAJ10rLXpb+tonHLIypYSmnqQ3KoICaZxx9ZJy4xTVjWTopYErKKW4t50&#10;ykVZtZO5pFp9JJInSEqOkI3wp6DKnzwlb7JsjV/IARIyj1I/miniKqWkPoY8kVKZaCcpQbZDCRAT&#10;eoCS6lC65uwMnhtk8EyfhLKbvrOtDJ3vVUJGEZx8nBPBElnZHLMrRhU0SlbRWC82lSxV6iyXsWat&#10;SLg1U4WkCOeYFfeMQxTioFfiN7jfQ7eIsmXBrET3Iyz/sAj6ALU6xh3Zkq8tD/LzmX7e21fO+0WN&#10;W41pLMxVc+1t+6w9ssYDz1/i0UfX2H5yh723XWDz+T1mH52nokPHX2HMifWXiB0jJPUoYRLBNGeI&#10;aDCe8sFMbx8+iwqFZUyk15CJn6jVV/ESEGPMYjlJfq3snwqCX9xRzBrf4OQjEnYVkPJQAuOOUdKU&#10;Rc+2x0uxPRLp7k2PxqiD9i03dWMi1Zok2exEcmszyFBhy9e+G0tn1krgzr9jnbOvrnDm5UX2Xpxj&#10;89lpNp8bo2XDojEyYRsupbw/kwK5hyIJYKECvbQ1iY0nRll6oB/3ZBFzy1Y+P93M60Up/KsllS90&#10;uvhw3Ck+VpbEN2d6edZdSmzRQQKyjlPq0LlpU/GuC9X7p8lZ2HQOPYxc6Wb0Wg8Lj0xz7m179J9u&#10;x1fEHiNCi4wWkfkqhwIOEhx1jMjcIDJrEkkoifDOtzamRnrdwEYXbUtNuGcduCUMRuOMjDJZ46Ig&#10;FdsAYuJ8OHX4gJcYMxOC6FTsTivWpydqaHbnkZrsT4T/Aaqj/FirKaS3poBACWWe0SJL1rpXZDnQ&#10;a6HSEsYTIxV8TjDwD/q/z1dl8M2qbL6YHcQnE07wyaw4Pl1ZzKXsSDyWWK7cG2b+toeVm11s3u6l&#10;ZbqI/Gp/OZ44ylSIS5pl66tl18uDSKsIIVGWPTP/FFZ7JDPK+RpLKKlJRyktDicnJ4DsIn+G7YG8&#10;3m3mj3PZ/OleCL+9GcAvb1Xyy4v5/PZMMH8UCf5hzca368v5cHsuNySM29dzWdgrYH/D5l2buH6k&#10;jI65SvoWqxk43cD4BQ+zV3pZuD7IikRw5fYkm4rhnScW2Ht6hfPaRlWsKjqicUjAyxVLFY0FFDhy&#10;WG+K5f/VHeUDLQd5n8eHJ00HeLbJh8c8oRwwJhRnFwVS31fA8i1Zt2WjSvtR3RqqgPCnbSiDzYsO&#10;JlYttI7nUD+R4l2xzTFQKStW710guWutGVNLqqgv2msPSlviqO7Jon2+hhv3VTnPunHLLja6smlp&#10;yqZ/KI/hplzsrjAWNiuY2zR5F4qOUiBUdhTRNGuRfbSJoooYvJBLZU+EbG+iAtpBrQjUov/v2Kxi&#10;4KyN6ZutbOkzTj83yfoTAwpe/W1VrHehZqOdf8t8i2y06HBetnWijKoh2fSBZCqHhditkURlnFQF&#10;V9WVRTsl+2Gs1BUYdYTBskyebamnPimKImuM1w4XirpM9bKwZT5kJupvCpPZLBf+WwMltpEivy5G&#10;LwwwsN+n/fZQ011AZJrsrd7fP/gUSQqOfFsg+VZZNVXRrPpkMl1Ketns4vZszL2lVPWL3kaqcGjr&#10;EDWMnRfdrlpFkmXkKzFz6n1JspwgPfkEH55phxsX+cnMOD/o6+OtxSV+PjbGJ4YH+dSFHV64vcrb&#10;bs7z6bs7fPnuGd577zJ7jy96F7l65PwM/TWZsqM+ROQekQAa7ZuOEZzqR3RJANFmP1LrI8nvkBMY&#10;ycM8XCg6iyco+ahs7WFv/74jARL1XCVEZQD+0UfJKDcsqB/xItwcSzDpojzPWqsKwqD3Gbe+7U46&#10;d9oZ3Glia7ebV9Yn2GgyU2BPEgGmEqVqne6MJ7cxSeMSz+yD/Zx+u4TvxQlW74+x9vQwC4930rRi&#10;9q7PbJerqOzNo6I3U6/potN0Fd8E1u6OMHm1TWJbQ9dGLU+st3G7vYCGghO8kBPMtzKDeU95rCxc&#10;GLaKKBF+HHk6t8a6wcbNu4r2aBLKjnibWTQvWJm60cviY5Os3ltk+4U1rr33jGIik+yMCMzlCeQk&#10;BVKQFEpo6HGO+B0kKMVHYxBBtCjfEOkBFbCOVQ+txsLcxtovF4a8z/sVyfGU1Mp9qVgEyfb6Bx+n&#10;oCyBlsY8RgerGRm0YcoLJ0LFLljil+gneqmp5cdLy7xYVsZlk2xcYSIR0YexWmMZGihjVU6lRHFW&#10;rZg635zNR2MC+XDUKT5VkcQPWyr5hrOMT6cn8qDcV70tjvWLTSKpKQnIHLOX2yl0RShGgykXZTeO&#10;meldrcfRU0CmWQJYZrTyP0h8/lHSTcdoGxBQ1ASRI4CoMlp+VUVRWHqK+wKW31wy8dsLcfzf00f4&#10;7eMH+NWlQH63H8vvz4Xy26UUfqB9+7Fo/Gu9Zs4LdGYuFjA1ncvekByM7GnzSC1d626GzzYze6vL&#10;u29zV0TiN7tZujUoEhxjQyS4+uAoO4/PcOHZVR3HAlMXGmmdzqeiIZ2qugKNbzYT7lg+0uzPf/T5&#10;8P96/XlZx/KSM5z3dARwwNEU5aW9qTN2+jfLRXdp3l6A9q4oilXdn3xmjn/7xDne++5VxldLsA/E&#10;UOUpoH7Y6W0HZBdSl3iMtUcjFPA+VMpKVLZFkV8fQut8Ob3a2p1pjFly6TalMFify3BbPrbCSCqb&#10;wqntj6JpXPTTKNLUoHsWK3WQ7fSfcTJyoUYCJkqqPklaaaRejV59mQyfb2RLYrd3f4id50Y5/fIw&#10;F18Z5+LLU0yKXgc227zXzrr1OiDL27lpPG2vQd3Iw7WURPmAxL0zWNY7nOhsP/K0f+55u/fudHVf&#10;EeGxxzhTXM7HuoZwBIUQEnfSuyi3qTGGybYcXp3o4O9lIT7v6edb47NctGdRURbAUG8xLz88yI3L&#10;Dt5910WfKxrfWInFCVmlKGOOpy9R+X++xhlV7CfiiVHiG2vGZlLdWyFLbscpy2Afq6J+sprR0700&#10;zlop65XlcgYQmmEs/HOY3v5k3jvu4AsdNr470M6XXFZ+uTTHt0bH+WJTE99fXOMjYyNcW27l0Wt9&#10;fPJyH/9zf4vvPH2Of74yy18tDPLBilr2c5JFfz4ioBPeO6h+EUc5cNyYy+tHbH4wcbJA0cUhhOf7&#10;EZQtu55ykkp3PDZZ1AOiD6NTy5HwA6RW+hKWdowo/U2BEjqxyMd7Y6SsqUhjbzymNChKb6fDeKRG&#10;Anh/VgK9sMZX1i/w0ZExXBWJnEg7yaFYWTvRaLTRe641ldUnZXdeHBX1DbL33ARr97pZvNvC8KUG&#10;Guc1RlOGEBpt24sweVIIz/HzttcaPdPO6JVmWhcrGLysz1yppqQ1ReIaxb4jga83m9mT4CbaRY6u&#10;NJq602joS1TB0rH1hJLn8idOxxBX5k9lc7ySsYCu1SaR0jQrj89qX1aYuzRIRkGwkj6BwoxQYoJP&#10;4Od3BF+J4CkV0FNRB4nOD8A1XaE47tF5dMqhOHGJ6GpGqkm1J5Chz7dItI1V09xDcl+3h7n89mVW&#10;bvTQt9xI16ybgvJkwuVEkg269DnIZH4yD+al8tmGFn42M8ezThtxsuDZoq/+nnyeut/L0HCBd4bT&#10;rjuTz5sz+StbPBdHi7krGDgjh3RP1Hu+OR2PM5GOgXxOPzXG7KUOqtsyyLOHkmEJoNSdRI0Kskei&#10;PXlmWBbTRV5tuMj+pHdLq9A5tvt7+wMWl/jR6Unn9OkmrCU+/ON8Gtw18/OtLL6/68cf7p3k5xeO&#10;85v9MH4+78v3u2P4prWAN9qdfES5t9CXwNiGxrg5mXwV4cahfNrnGuiYqaN7u5GV3WY2b/Wz9lA/&#10;m48Ns/PUpLfZ8tnn1jjz7Ly2Oc48s8hZbUZjlwmJpqO7WKChc1uXxf3qKD4kwf6PNl8+NniSfxuK&#10;5gvLUfzHZCAHOoczGdo1M3rWgkt21lgasnE4B4snkjoFxuWb/dx+oJWL1+sY2yyhRJSXVZWEXaTS&#10;YkxY7yyQ7Y31LphcUROJrSGWMleIVwRbxjLpU4VurUqnwyLyqy9gsKWUDlm/uqpE2clAEmWfEir8&#10;SFTlKK6NororVQRYJrubztS5RmG5W+SZRKOss7U7iZHzDnbvD7L5ZK8GYoAZEeDSLTe2zgwlrazD&#10;Sq1suvZTxGk0aRi91ErbegnO6XRq9D71c3Eiqlha1yLp3sugbr4Ax4IJz14tEw94lGTD9O+7CQs+&#10;xFhuNpHHDhKeEeh9SNpRH88Hlsf40vw8H25u5csdg3ypwcO/1zl4Wsn+8SUrv3+0lTff1chv31bL&#10;gw1KnrwQcqP8CTDoMl0iWCB6tEZ5p9YZN0cMgQlMCiAkNkTHnyf0r8U1YqV3wy3LVIulP0d2sNg7&#10;m8U+bFTIIr69OcQbE4O83ufm9Z5Wvtrm4n8cLj5ntvDvpSY+nl3I24szuD5fx/qVAV49V88/rbfw&#10;38t9fLG/lY+VW/hUlpXbeemk5B8nOEt2PvcwQTHHvc0MDh0/yDG/oxz2PcyRYBGs0eFEReF46CGC&#10;JDAFlug/TwdM8RdtR4kGJHzVYUSLno0ESqmUrVNBqHCn6Rx2KIkaZedd3muadZMisu42Pqbi8RfN&#10;LSzkS7gij3Ao4hDJpiiNcTLT6w4W7wyw9fw0G8/1sfKEi60n9bOHzdrszD/YxvjVVvr36nCMyR7K&#10;hh0WJRmibDxa1DxVw/i1Fu/MGGPWQddGNWWeZLKcxvIK4XTVp1BVn0FZcx6lzXptSsTRr/gVCRa3&#10;hKkgRUhAYkmrjmZiuZzlTRslci+V3dVYhi0klkXIIWVhlb0P0djEJfkSFHYEH8XMiZCDhIqS80SW&#10;KaXGjTzjbr5Nhc2EfcJEpc5fQVsa6Tr3xnOPxuNPcw+2c/P921x7zyY7L85w6bV11p6alosYYO7W&#10;rOxcLlFBR4nwPURTUjDrecl8pN7NjzoH+WtHHUUJssFK9HLZ0PbhOMbWzXSu1eIUYa52ZDM3lUHz&#10;TDld0410SMg8gyWsTmXR5YiiQqTfNaMCrLwra0yX9ZUzUtzae/Nxj1XikRANbfeJviZF7h3eG125&#10;Vf5EpR5RUT+ERd9X10ZirjTEMAp3dQj/odcfCKC+PhDG5/qO8Yvzp/jRti8/Xg7mB0PH+clQAj9x&#10;SyAbSviKPZ93tRQx1hMjt5lCvc7/pDmaTausa30+m83FXM5P4oGKHK4MVTOkczGgXB3Zr2dkr4Wx&#10;0x4GtpppmbEKyIpolkMc36rX1oq5KY+qyiieqk3knVWhfLgvhP+eO8XfdJ/kc2cz+M+lRA40DabJ&#10;O+tN92sY3XRw7kY7t54cVEXKw9GVS8+omda+HGp6wjVIojRVxIG1BhZuDbN8ZxzXQAXu8XLMjYlk&#10;C/kzCv2oUkA1jRnP6uQxMVaM0xyJtTiGjjrZ3nIJoyOens5CJU04sbknCEk5RESaTrAEIjLTl5js&#10;IGJKghjctLD3kI2dhwpZuVLK9sNuVWEX/edNdGwVei/0G0/Z5zhCya4OoMAWS1ZFtLfVVFj8YUKT&#10;fIjOCSfduN7mjCDOLFtWE4ZrJpmeswrgEaNJQg7dZxroPO1i/IaHlfsjjKkaRkefZLWxBrcSNFOJ&#10;Xpbhy0e3VvjOzj5P1tt5vK+Od7eY+YQ5S5bEwltXy/nt1SLe2K/kt5da+IGI+n83TLz5dCvvmTER&#10;KMsYlXKUZNnEjOoYCWEA6ZZYiWGiCkosJ0KPcdTnMCdDj4rAAr3rTZhEm8t3Bhm7JpK92EbvBRfz&#10;Q0n8R10xPxsZUiD1880WN7/s7OQnrja+U9PAD9s8fLHOyTdGe/m34WYunnZw/Wod9+dtfGG0i2+3&#10;dPP1wTHenFzjL3obdW7CiAw9QEzGMX2u0evuCBGpx4nS8Z6KPo5PrLb4o/jHneKwLK9hfU9oHyPT&#10;AzgadJix+QpWd6rIr5LQy0YWu+OoHpCtd8Qytmrh3CPtxIhOjMd9fON88Es4Slm2yCgtAEeJMa/6&#10;oPfmR2xGAHuzbTxxdoD9806WH+hk/d40M490SQgKWTqbLDFNo3FN21K+Clo+5T1J5DTEkCyxiTAW&#10;Kor38e5fQlk4Y5cbGb7QILvfRet6FQUtCRTLWpc2plDQni4izCW/JgWTSKiiSwTfmY2pxXhUJQGT&#10;8eB5b5EKrplGCWN9l4TKkUNpSwW5dYWKT5FxyjHvs38BCaLnND9Ckk4Snu5PfGmIPt/fu5SD0RE6&#10;oSRADiOWkTPN3HrfHufeIav2ygrLd8fo2Wuk50w9l9+9wc7zU1x62wpb92c4+/ISV/WzlbvzTF0z&#10;5r1Pkp4RTkWgLFxjPX/f2shOZhYTEbHUhwRQbY7D3VhIkK+xNKrIuyGYxu5M6rtTBCrxeFTkm43r&#10;9hJvV1+54CSN3el47s/E80i/P3dmTjHa409De7icWJJssHGdWiDjTMbRWSz6q2fszIB3htGIRNCh&#10;scq3xxGfFYTVnYKzPYXCguNkFx0jq/A4+7ZQPl4dxM8ngvn1pQy+MxPAv1uO8J2JNH53Op1fzSXz&#10;BTnAL+dF8u8lCXzaXsK2zmNDVwTzK1VcKYjimYAAng4J5OmwYJ718+F+UADn8+OocISJzg+SVnyU&#10;HHMgqRrn1KIASiyRVNfEYJWtz1NclbsSaB2soFC5VloZRm11BJv6jA9N57FRe5IO50nW2kI44JE9&#10;mLzQJiVt5vS1fu7rBCxvy3oOlZBXrUFQJaxURWgYVdA0nKJ7o5TTTytI70/Tu9JIelG4SK+SlvEK&#10;qpuzKLSFU6AqWz+YT7/xlPiYLIrQtro6kvq6dHqHSmnpVxAbXaX7RWBdaaTmnCQySQdkisShipxb&#10;GkG27MHYnpmVq6Vs3Clh+mw5i9c7WXnAWFoxjWpVuvjyCKJKIilpS6drvZL+HRtNM6WYWtNll43u&#10;IyKCg38mg4queDr3dDL3ixi6UibxTCUk8yTJlRE4psoZkuiNX+6gZ92lCi+CyQji0d0ezsi2tPYW&#10;kCrLumbK4ZPt3Xyue5Tvrg7zxp18fvFwDm++p5Q//r2NP/yDkzdfrOanS8N8Xxb5+7K1P5wt5cNN&#10;mWQeP6ykOalkj/Yuah1fFEZafhhJpRJoawwhCcH4+J3ksP9B/EVbfkaThTwRxFgJHdtWundqGVyt&#10;4LHBUl4fbOPbNXV8MjGT/zZV8sO6Br5mt/KvvQ7+csbCazca+MCzg7xwxsy5y6VM7FbxXK+N/xUt&#10;/HBwlDe2T/OLmQ1eX1zhP3o9/N1QF0N5MSTEHCEk/rg++8+NUn1FhH7xpzgp6jsWdpRDIsITEccJ&#10;Sg2UZQ6VOPqRb4ti6kyZxDqZso5cLH0Sp4kU3KLWoU0RxHQqfmGHOGosLuR7gGPRB8mul8j051M9&#10;VUhhd7Lsvlkx18bj54a4veKmoyOC8XN2lp8cZeZuN+M3axlaS6VzKQnXQoYoKpUCTzx9Z5rYeGrG&#10;+7jMuZfW5QiWmLs+RM+2y9sqf/7BHsavtJFnrBjnjKPQnUB+Y4JELpFM0V1ZfZq3a1HjdCXO0RJM&#10;RiLr92UdCVj7iihpyhcRxeJSvFZ2lFDdVyZrmE2VsVCWSwVKX5s9JVR0lGHpEd31lFLalfPnJTIT&#10;RM1xssRRhyWEJ4nI88Gz6WT/pXmR7RQ7L81y+qUFtp6b5MI7V9h/cZaNeyPsPDfL7gsLXHrnOvvP&#10;rzKkgjB7ZwyHp4DRzGi+6emQCDpJ8z3hvWFyyu8ANXJU1ZWZ3u/T8uSqMo4TKttcVhHI+Fo2w5uF&#10;uCeKqe0toa0zk7NDGbzUH8XnN+P5+GwgH188wYdWAvn0jTC2u32I135H6ZylqtBl6dxnq1i7hkyM&#10;7nUwKUfRv1ZPz6RF76lxEyk2auwcss8lEqSE3CPklZ3gw6tF/N+ZJP70hJU3L5bw2epQ/t0Uw+uz&#10;xXyqxp9PyfV8rTCezzQWc00wNNSRRb1HFCg7vDhexl1LAY9GB3M7/BTPx4RzMy0Ol0nwUHaSnMJj&#10;ZJYep6gqCJOgxuaQeNYlYypT8RFMhYQfICLpsDQgVPEZKhoPI11fO0xhLJiimbNHUWX0sWz048DM&#10;hT76VpzMX/QwvtNAuxCyf0UCKGrpWLDQOF5E13wpfUvF9K3nsHjbwsajTpbOW7lyvY/l1Sbcw+V4&#10;lhw0TRgPIxdpoDNx9qmi1sVQIjvRtVLK2FaFUNusKi4B2zBjXyhUBaxh78EumgdFiV0mfW4dFx4b&#10;YuasWxXHzeTZUnrXU5jSAA7ulDBzqYu2+UqaF3Oo9ESRJ7J0DlZ5GyTMPdDNyBU3Q6KkobNOenet&#10;3ucHM1URwrNP0LKWR++VfIZvVXjtcEyuD8llMd7HT9Kq40ivTSBTW6pNmyWc2bU6XnpmhI2NGuoH&#10;8ihulnU2xfKl6WVhfAu/ebCCX79UzI9vJvH7v6vkl6/V8IP7Wbz1cjo/Gi/hS7YivuYs5pNGV2Vz&#10;Ng9UlpIomxSTG0pCebgscCTueD/coSdJSQvksCxOQJSP7PApgtNPEJxqNEU4QlKOD4ml/lSM5dPW&#10;m8sHx7r478Fu/qvSxvddLXy7vomfz4zyjaUhPv3gCv/20BDvvVnJxUcLeOblek7fNrElQjMmh38l&#10;PpcfNbbys7kl2ZFNfnPzQf60tcf/LS3x9akxepP+vAjQUVHgyegjIiqD2iSA0cc4KGE+ESZBNOxe&#10;lnFdMIKY8jgiSiKo6Iulqi9NAiPLoaLmnFSxWSvHOlBArkv21LhWePQQvuHHCMlS8Gos6zZrdC46&#10;WHzKaBiwwvmXREFPzzO710THRC6rj3pYf6afdVngxfudTD/UyPoTbbjn8okoPaZi1sTiY7OsP73E&#10;2bdtceG1XS6/9zTX37/PAx84x9X37HLltTUaJywclhgUSAQLjTubKsa5ooOy9jzvXWj3VCUdy7W0&#10;zFVTKXGo7MigQuRU2pYo2kukqjOJYcVr47SFpoUqulbtdBlrGC9VYRky1sIuwT4kiztm3KCroXbC&#10;hmXQTH5dJtE6134qZpGiXePOuK9cTtNSNatPjrB8b5iFx3pZvz+k4xzigshwW18bl3YuvGoI4pxE&#10;fYHVh4f0c43Rs6PsPdbPS4+Oc01FOVaFyFcxExahsegwYTGnk5waTqUgpE5CbHFma4umczgZ92Ay&#10;7fNlOoYSunpS+MB4Al+eD+Hfpn14b2M0L4ognxdFf3XrJP++4o/Z7yDRovsMOYIcOQOTNZrC+ngB&#10;Sy7LOy28ujLIP82OcW6qGeeIiTqNYZdEsX3YJPryJTPrFNv10fx7XQj/KOH/h7STfCYjgs+lhfEx&#10;ubK/iT3Kp3LC+ExuJB+1ZDDdko27PZvO3nRaO2NZW7HzWEMVz0eFcy8mgBuFMYyVCsbKfJkWNKxK&#10;PD35vjqWHDyiUUtlKAXKk/TiQGIKjWVGBVSRh8kvEg0LxvJk8zNMJ8krPkFp0Unqyv2pcpzC5Ank&#10;wOLNYboWK5m6UMvSIx4WHjDaVhkT+6upmyjDPV/O3KUaWZAyRneyWVFCzVwo5dKNRt739lmefWaC&#10;C48vcPO1MyzfHMLeV0jTuJnhLbcE04V90GhVZWNkVyQ1Z3SHsKmK51OrStC2ZWXwnIv1R8fYVyBf&#10;fHmNi6qQ598xz+13LfDIS/2iiAxs/RHUDifQNJ2t4BVxLho3Y1JoHS7zLrlpPJs1eaWL6WuiuAtN&#10;9O9KwBfLqRnJ9wZzog7YMiCrf9VBoSx8eM5x2TVZIncmBfUZsigiRnsymdqMJQ4HB03cWXdz+5pL&#10;tiFTgp6DuTWJ3mEzz0+7+Mp8KL95NYcfPZbHT28Z80oz+dXLebzx7gLefC5KyH+Ar3TF8MOBdtnU&#10;bv7FWsFIaDCBx2Ufg2SL8mXZHdE4ZZncCuL0/EBijUchtEXILvqnSCj1s/jCYLJ0clPLgilpTyVD&#10;CL/QVsFfFxfxoXoH/zo4wAseJ+/ud/Avqz18/Nwk/7TVyeMqOLP7WazsZ7IsC3L6XiUfma3nqznl&#10;fLWkik/X1PDv1Ta+Oj7Gp1rd/KC7g/+bneJaWjLhRw9yOPiQ7O8JToYc5UjwEcJEfL7RJzkuCvRN&#10;PkW47EtcWQLheToOZ4YSvoCGmWJsfZXe5zUbZnOpHy/G3FGg/Y6XrT/ipRNjxTejBdeUitX+S8tK&#10;+l0uvH2L3efXRUIiuBc3WRLRrT0zJUpSwr84yaa2jReGWX2mjy0JRUlTjAg/Q9bRw+QDoxKQBTbv&#10;z4ucFtl7YZnTLy5zTlby8mvrXH9ti9apeonQSYqaRAieFO/jVuXaL6O5Q4+sXcdCLZ2rbppnHZQ0&#10;ZlNcJ9vYm02t4qXAWBTMIfqRiNSoyDunq3AMmanuLND/2Wmeq8A6rGP05FDRY6am34JtQGMwbhUF&#10;10gcqsmoTOCkkjFBYxZbHM5JY30QEeLQpVYWRLeLj3frmDvZeWaMM/c6OXfPzTl9vX1/lNPPDYsC&#10;h1UY+jn70hAX3zXL3N12bI3xZGT7k6JYMVWn0tRSSJzxTOZCC7M3huleb6BnTdS8JWEfNJbKPIJF&#10;Yt4tt2dMda13hvKI7N9nxv34+mIc35gv4fMS/++cSebHD8TxjvEoelsjKG8RJbtjvA0PajqyvY+l&#10;zO028OpsB/81NMS92S4GtpsZ3G6ld1OFa9ZKRuYpsvJ9qM305X5OBI+qYL43MYx/iQ/m21WJfDLV&#10;l7+V0/hrFfdnEoN4OiOStW7R5VoDXZ487M4IlpvTeVu2hDosivenJ3BvoIQdQcWyLZmXEmJ4X2g4&#10;L8VHs1mbQWNrGpkSvfQiEZ3+r7q/UEJdiF25XSaL3dpcQLaEL730sITQV6+nSCw+RXLRccrqfDkw&#10;eraC3Ys2EZoIYzkf12gWbpFaz4YObLeVoTPNLFxvEx1WiMCqmb9uYfa8LMuGg81VVTOjweOFVob3&#10;W2WjO+habmB4R9bjzCCzl0fp2/RQq4rYveDAPVlOw2Ih1ZOqxIOx2Gdz6DvnZO+5Oc48t6ATPq3E&#10;mBQRDLJ0s54LtxvxzKSS5ThBnJDXMZSkyhxOqSeO9hWLdx3dtlUn7WsO73S37i07luF08lvDSa7y&#10;8z7XFpp1hOhiH2LKfIgt9SOu0I8Ch2igLo3SpiwJaorIL5G8+nQKmnKwdxZzToF83p7BmNFLUO9n&#10;btM+WMO8q8Zd2ynn14/n8osbOXz3fDi/eDyF/92L5MePZPHN85F893IQbzzgw1dWY/h/jhr+st7G&#10;e2xl3MrLJcxfJOVziLDEACVbJjnVUeRXR3ivY1XKQkbl+eGTcpRw0WliWSjpVeE0zZsZveahed1K&#10;zVQJD8538FfDsuarHdwabuGhump2dJJfnHDy16NObo+X0tkfj6sjBM9ICPuPFnPxtVqeuFDD1z2t&#10;/NDRyLfbmvhoRRH/XlXCfzgtfL6lls/lZvINdx27WUkcDT3EiejjHA06yEHZ1hNh2m9ZLWNy//Hw&#10;o0po0anoMN2SSt10LY4pY7aOiFtJ7xitoqq72EtT1SqGpV2pJBdHccLvhGislvPv3OLcuzc5+44N&#10;9l/ZYPt50c4rWzrn62w+tSzxWxL1zbH5wjS7L8+x/vwEq8+PsPXSKG0bJcSVH6N6IIfWzVoGJCIT&#10;D7SxdK+PjWdH2H1xQmI6JUEcYPpmI6XtsoUnDxAY40NhS4LiKIIitzEzwMFtFeQPX17ghfVG7t2y&#10;MNwl4ZNbqKrT2EkAF0/XMLBSRkmbhKBLP1cSWiV+eRL8tCR/rvS4eNfGME+u9zAoCkq1x1HQkq/P&#10;lFgMWRSrVvLtmUq4WO+Mn5AMX1F/EjESwRMpB/HPPUx5TyYd2zbGbzi9xHv9pU7u3Hdx4W4Tu890&#10;snmvg/XHu3Q8/Tq+ISZV4B1TRd4bGv0bDSxc0s/vTDJ3pY/BzQ5vn8zpK8q5nWa6t12iVQum+kiq&#10;bOGMjhZjV7yXtqiQWsJ4uC+H72/n85mhEP6hL5T/2Ivgp2+r4Ocvm/mvJ81c3izHIgouqYvG3JCk&#10;eMpjYMPF5Pkmnpxv52/aGjkzKaFVDs6c72X6ch+ugUIS4o9SmO+Hsy6KptJQzDr2RhWgS1GneE/s&#10;CV5NPclfFYbw7spoRupFcHU5NMma10kEu0ZUVHpLaVOh2nAlcy0lhIsa1935XO535vNKcizvTk3i&#10;1dgIXkiMYa48gda+AsrdycrPCCwSaedQMdUClgY52XyRbVFptCy5r3cdk5S8oxRIYI3HptKrg6UD&#10;Phy4vlDK3fMuunviKNdgNYwU0jhbTudmHfO3+pm63olT1XxUyn/u/gwbD8mGziZQ35VAXVOKXmOx&#10;daV5l8hsW6hTJTA6xzhVFboZ2O2lfbEJa1eZqqZUWfaofVW0sJKOZSKS+oU0hq/UcPbVOVW4ZeH/&#10;JCOXO2hcrMbcnYpjIFGVOEGU4StxOCor6IdFn1vRGUlld7yCU1W9Q9V5NBf7lMR7VpakP43cxnAy&#10;HaKnmkgyDIFxhJPrDCfHFkGh8ZyZI8675KS5PV+JWki+qkV+U7YCvUTBX8Ff3F7jA3sTbIxWYFPi&#10;1HbJckv8jL6Bu/M2fn6/lx8/7OCnd8P51n4gbz1RzI/upPDTRzLgvWV8ZCWCa82hbLvSsZmF4SXH&#10;qMz1JzXbmAIXSL4tmor2dO1TDPmq5iVtRputDO1XohI8mDxV69TqSOyiqc17U0w92M/Y1X7WHpHd&#10;uznH/sOrLA+5ebCzgWf6m7gwVMvCnJOVWROnFbie7lhczWHad39WHzHLThn92Kq412fmOxYbP7RY&#10;+IHLwRs9nfxquJPXu9x8q8bKTxsdXM+Nxz/yGCciJXRGt2qJ3fFQQ7iNa3h/buAQmCBL3lmhc+mh&#10;dalZ1tBN40wDjrFqbCPllHlKsPQUUtVTQFlnFknlEdR0Wrj0jm12Xl6QbZV1vT/N+lPTLD8xKSuo&#10;7e4ks4+MM/ngIKtPT7Hx/LREcFaCqIL48jgTN600zmXStl6loumg67Qs52w+zZvF9JxXMTxXra9L&#10;qRpNIb3ej3jLEZJUBANSjuEXd5z8mjAqGhM4o7j+2ONV/PHvk/nd5UZ+fakWPpjMFy/k8aUzZu4u&#10;5lLVFs3QdAGLZ2pla9MpU6xVD+ZhE+maja7jzjQ+6engzeVNfnr6Ip/enmd7wEKurKJJtr+0MZ0Y&#10;kX7giQP4qWiExR8nJsufxMoo4qqMSwfBhBedIs4U7F1Fsbg52rs07Jl7LSzsZ9M7l8jaozaWH3dq&#10;bBok5s30qMD0bslmbli9nadXHhmVPda4PTgukZyXc5th+sYsU1dHGdhvF5m1qJgniXSOkFfqz9ZO&#10;DeXG3XvjYfeow9jSj/JIfwwPtEfQknWYlvpTrAxG8z7F9V8+IphojKSoPgGzO5HcqiBaB4oY365j&#10;eb6ajw338V+tXXxgsJuV8Qbmbowxea6Xooow2d+T3sasHjm0nAI/gkMOKOZ96VPBv5MfxdnSKEZ1&#10;zB32GMrbNKY9Jm1FVLYqF5t1PvvLae3KpMnkT1PBSWzWY3T1RvOEPY2/DYvgg7Gx3MiKoS43lFLZ&#10;9qrGNJFqFinlkSSbQgVb+TpPmZhVeK1deZQIcMoa0rAYz9pKlF0TRrfxfMo9CSoGIRzoL/Gnzh6A&#10;xSW1dsWriptomDLTudXI3M1Blh8e0T/on6S0HbNORvcMuxBHRWsADX1F9C1bZEM9rNyZZeay0P3m&#10;OI89v8DdZ5cZ3dJJUEIUS1zqRxWgs0U6gXm0bEowN3XSz2Yxc9PFzEU3dcaF1O5CRuctdBsLLfUW&#10;iNIiZFPDqOyK9j6NHpZ+nKhsoazjuPdh7bjik6IlVZymOEo7UlWB4yhuT5KYxZBudN2QzSxwxFPo&#10;0mt9qP4nimyJoHE9yJjak2gOp6w1D2u/Wf9fILIop3HEwiMXunnt5hjnVutoMuYTNidh0r6k5gaQ&#10;m+vHhyZy+a4S7X9lM996uoAv7yfwmX4/PreTzLv3M5iyBjDpSWZyuhyrqmhlU4L2I5a4/CDvxPmy&#10;5kTKjDnQEtXiplRKWlKo7MvSOBdLPGS9ZNfyGpNYfGiY9XtjTN8eUKAvKMCXmbm7yYQq/c7eGFsb&#10;3UxsNuq8VNOwYKNxOpvRpUw6J5KwtgZT3RNN03I6i484aNvPY6w1XrmewLdMJj5flMsnLKV80WHm&#10;ew11/HZmmk/0VuIolvjFHZEAHvN2v44uDCM4zZ9jssJGl+aw5BBZvyaa1ttpXmnFs6zXxWZqJ2tp&#10;nG+kZdGBpb9Ix2asqZyn404iIkMWOuwk5e0FbDw3I0FbYP9ty+wZYvjsFAuPDzPzcD+jN1pp25HL&#10;uDvI7ivL7Lw0x+pTowxeqpLFDqF/v4wRUVC/HMfolS59bgVpioUstw+ZDb5k1vt4lzTNcPqQVH2K&#10;dFX43EZ/MuyBJDmCaO5I4gfvGIS/yOPNh4L4gWj5h7frePM9VfzhVePna3z2lovGARGP6KxlIJO6&#10;4TSJehoV/bKa8yZ69l3MnW/hubpyPij6/txYL/892Morg7VU12Uw98gwm08MMb7uxqWCanTn8Qs6&#10;QID/IUKTfUiviSO1NoqE6jBy61PJtaeSbY7ROEXQv1MqcslWsfdR3BvrHhdrPNwMrjaz2lkki1tA&#10;9xk7E9c6mbnez/zNESYu9VI/bqFlsprFa5OMXhpm6HQ7td2yfuZTorgY76MtNiW8pTWTUglBTHog&#10;IdEnyCk8SnXzUVGtn/YlkjTbKRFVKM9drmJ7NlsUm4pnKo/5Cyqgp6vY0Ov9JwZ5Wcf6r93dfKq7&#10;h9sbxqNoM9T1VpEu25uWexxLfQz1Azr/nSoetQKI/mLcI2YaOwtoas9TQdGmV5tyziaRcgyV6G+0&#10;dZVS3ZJH53AJDSK0OuV3U00QtfYg5qwxPJwXw9tLkpkyxZFQKrixJJIl4cuwJZBWES998CWmyF/i&#10;lq74S/IuxG9uLaK4Pp/4gghMLcaSvFavvtUM5orU0yWAGpDCgmOYa43VwZKpEs01Lpg0yF0sPTSh&#10;bRzPSi32njwKFcx5Um/XSCy9sgc7D80xfcHD4E47iyKTxasznLs+zmsvT/Hy06rcFwd0UlsYXm1g&#10;fNHO4qUWJi/X0LGSIcKMp+d0AeMXO2mfsFMt/2+pT+T5Z0e5cKOL/pV6etfr8ej/3NMV2q9MfX4M&#10;RQqeQpcv2dUnvS2vQlKOeGeQGCv5p9WEe7vKZLokdPZIwo2bCQmnRFyxsrvRsp3GTRnZX5FXkskP&#10;v5QDGjDZ0ZZML61YtBlCv7FuZn25CHerbJOsd2bZCUqqdSJEg42ix0/sNfBZkexf7xfxT9cqvTbi&#10;V7ORvKMvjhrtn7MjjYbuaGo9qTrJEtCGREpFodEpPhw11nMQ3jfWxNJVFkO1M0HCkIZrsoz6KZGy&#10;0RFHNJjfFE//6Tpm7/QoqGUxrswydnGeCb1uPrWlJFtmQQQwdq2Xzv0GnSOr7GgW1f0i6xHt52gi&#10;PXtmnNNFdG9YaN8rZkoC+L6oKD4eGcO/ykb8S3wM/xwTyb8lJvOt2gb+sqkCe1sQ5a3GzJdgYgvC&#10;iSwKIizHn9AMiWD4IZxjTrr2+iR+HpqWPLStdFI/Z3QubqFrs0tFKcpr701t6arMycSmBRMhy3hc&#10;VjQyKUKEbzSjsNO4VKP3cOJelnBKvK1yHvZRVe7eGNo2q7j0Lgn9A24qhsMo6QmmY7WIni2LhK+b&#10;VpGQZ6sZ13QZeU0BGitj+QORtbYcfZ+t77MbAhUHARS2BWLyBMn+RXBRBfHr69n89oV43no4h1/s&#10;1/HGY8387Mk2fvBgPb+U8H5ls4WpehGDJwOHHIu1P0nHVkiPhGf8uofFB4cZu9nOnCzmRFMie4q7&#10;nf5cNs+0UtFRSK8E0iDW3VfnufDaBhtyTW2ztUQm+hMXf4ocsyyZCD9HsZ7lTCJFVJheHCmbmUD3&#10;Zhl1k0WUy27myIobi/XXDpbhFAzUlYdQ355K+7pNY26la1v5sddKz24T5uZM7O0pDO/W0bXeTOOw&#10;YrklSrGXQv92DT0qkk3zFTTNGMvEGjNoiqiQ68lVTJd5/MmqDiTLFkaKLYDoigPUdOuzegVDclbd&#10;83lMnStjfC+H/atWHr/Xw4zycabfwcxwrbdrjluCGB5+iugIgYlFLnK4FNtArnfGmNGsoG2xhrpx&#10;M9YBOQOJoDEH3d5RhLOrSC6vUKIvwRspw9ZWQHJqAK7aJBoEMx3dCfTrGOylAfQ2p+KuCaVZm6k2&#10;QnpQQutsHUObRrPeegGTWbQbyaHwAwTnKOeNWTZNuRLAQsVjDunlsdT06jzKAbhnKzH6VQ7suzmQ&#10;J1Iqt2kgXNrxyUJvP//x83X0b9XSuVzD0H6b9y5ZUV2cMDWdTgnSwLZsyFoJAxtCclFhz0Yb09fG&#10;mb00Tu+oi76eHPo1ACMig56VJqa2G5hQck8uVTO6XcHElkmiqIPvTqdtyi2ClMiutuozIhheKWXi&#10;dCsLN6aYvT7B6Blj8aQ2WSwbVQrKjEo/IrMPEZ19jDSTqDDtMGn5wmFZ23QJYKYoL90ZTXpVCCkS&#10;t5DEE6SbI73PLxpt73OrgrE0x5JfG0Jkjmgn+gCn4g6IdnxJKoogMPY4NhGjZyxFBJDB4JSJQuF4&#10;bomfCDlK4xRBl6zFQLfQuyJCuO/P7dZEPqsAWW5Kom4wC2tHHKZGCYldYiDBLLJFkicLFq4EOHjq&#10;ECX2eE6nR/KETyA9uUbbJ5Hxqqr4XLlELB/roNFVOlpikCkRbJWAddK32cfoRdnyxzc4/8K+93rZ&#10;9pMLLD4s2ygqmr7hYfiSU0lUQXljBC6PqvBEIZ0boqo5l4Qwi766UD5UXMDn8vL5cm4W38jP52ul&#10;+Xw0Opz3BQUxHRFAoEQuKvOUt6twlgpHRGkwUSVhhGT5EZTlS9tWJ43LbQqgZtwL7XjWuiVYHfRd&#10;GKLIXeyd9WKsbpdeFk+x6LtExBOXE0BQ3Anvoz/ZdckUKmELG7JVlIpVdESdSiRbr40aJUPTnIhg&#10;Msvbfiu71Z+cthO45suYvjoi2pQDudyhz6uTaNZgHkwjo+k4uc2yuK2+FLQGkdcSTLaEMLMhgEyn&#10;se+++EUd5MnRKvjb2/zhfWv86k4Cv7sWyJuXcvnN4418/4KNX12q4OdXLPxgt4drI4bIVDP3YJ+K&#10;TD9bT4//eS7yMzOsPD4qIu9gUdQ6eEYiPpdN14VqFkR+wztKxm07Oy9MMf9oDzvPidRfWeTye3aZ&#10;vz5AVmEo2VkhXiquFuXUiPjblyxkW2K862sPn60WQWtMRuVGREX5DjmVyhCaXGlsWvOYbiukoibG&#10;u2i8tTbFKxjO3go6pqwMLudTJ1LNVAynpB+hZShT+yMHM2emwVgtUEWmbdHmfdzHuJtraoyj0B6M&#10;qcFo0BokSg6T6BrrtBwh0XZAYnhE3/vinkqnf7OUmXNm+hcl8FP5DJ9uo//sMCMXRmmbcBIbdYKY&#10;wGPYKhJp6iuhbaFWn1mJZ8FK96qLHjmpxokqFRQTNf1lEtgi2d5CiZ8gQ46zeaJMpFlFvmgu0P8A&#10;SbFHcIgiPcYd7I54spKOkancKa7w076nCaoa2Xl4jktP73L2yQ3OPLEuGFtmfKdPAFOl41FxETEW&#10;1RlNW9LlBBNkf5Npmqygd0eaJaAblK4tPjDGgQoli/HgpE2WzN6djKVLhCVxSCw4QpFdCV6fpAqT&#10;hkkKbFxYNBoeDmw78cxnCbvTcYpYWiateCZcop5KBXyqd1K50Z/OeDawXzZ4TjS5KGq6+/gIz744&#10;wdp2Lb2zFbhUCWyeUmqGq0nXTudIjDvXrExeHGJkv5/xMwMM7XbK6tQrMJxUeDKJNlad0wk2JuQn&#10;FPspeILY3m1mQyc7tliBbzxhr9fFJQdPPjPGtYdFKCPZIjxZZA1qmUTMVB9GdUciBRLK4FSjJdWf&#10;VyoLVpUudmXqhORJkAo5/Yis2FAFu0rsm1OtTAjj+3ftLNzpZfWRUYa23bIZEUSFn6Da7EOtrLfV&#10;HUmBLHBK2SmCk4wHiP+8+UUf4Zj/YULjfWmQkPfkBzOWEkiLTk7baiWdKgy92xZZyXxiymVR8n3o&#10;WDcWc+9g7Nwwqw8uceb5fc69fJb953Tin99h98kllh4cE6UPsabEnLvdQseSbHSdLJWx6JBoo3XK&#10;hntUYz2s4FXgP5kczVerq/hURjr/bSrhh71u3hUTwbsSZVliRKgRBzgcfJDDPgdJLAwnTseXYI7D&#10;N/E4SRWxtG94vPRnHzd6KvbTuTfAyJVJrH02Dun4DkvgDx495L3rGy277OzO1jiHkKkkyxOFJdcG&#10;kdMYKcsV650GmKFiYDRAMHdWyJLYRCpFomGJZEs0aXUSi85orEqS8ctD9G666N1VLGzV0bnrprIv&#10;mxS7D6k1J0m3+pFg8iWqyJfwEh9Ci055X42bOQePHMKV4scXH5jlG6r63xuL5w+3yvjT7XK+N5/J&#10;/zQG89PdCr55q4ULfQmsXW3n7Ds2Of3KOmfetsHe84sSwVn2XzR6Gk6IygckeP0qPNUMX8hl/HYF&#10;szc9LN+aEKm6VWzMsu4DEskB1p+aYfneJLsvLtPYXSYB9KVjwczavRHOvjzLrb/Y8K40mFkZx8y1&#10;OuYeqGXxbpsKQh4FZVE0Kf46FP8TjhxGqtOoLo/AmR/EQkUW9aWx2J2ZIsM0BmdTsbaEEhF3XAU7&#10;jPapEoFDLc0LlX8mnskq7Ztd+VUjy1wmS1pEfV8aVc3RynGj47lxrV3QYDtGsk1QodeUal85igwJ&#10;RyEdKkqOrmQq60OVA/WCnTFqWkuJijpGjrc7dDwV1kgcnYIfAY9xvXJwS6/rdSrgDbQvumictMs9&#10;VkkEJcKDRd6lSTsXK+lZrKZK9jQ29QThoQeJCDxIpr52imJ7xjOpECWHhx7BVBPJ7IUOdh5d5rRA&#10;4PRjW2w9uMr+XeN1hU1tpx/Z0PmboWO2QdY3w7teT7I5RJqWQFlTCg0zZu2bAV09jJ/r4sCuMHR/&#10;oJi2ZkMlQ8ixyu7VRTFzVlV+OF+U5S9cNm5IFKtSG8FZQPOMkHUolc7pDOr7EzA7YymvSadptJqZ&#10;y91MXahXZY9leL/e2/567mYPZx8a4f3vXOHFJ/pZFEUObzVR1ppGUVO2AiBf/v2Ud1AG99oZ3usX&#10;8RgLmMsKb6uqLjd6H0JNMAWTWOyrxPQhXOQXl3+KuAIf2jsz2d2ziuqCSS0Joqo0mjsXOnnXO0f4&#10;y7+bZUpWsLw7kdrhLNk7JZwjlCIlYZYjhAxbCD6JB2TdQlm83sfWE6MMn6+h/4JFCVfJtCrIP59e&#10;5K8vLLN2po35W+0sXGhn5ko/rSs2TEL11JwgnfxQ6jyizwKjw28YwcmHRZ+++EafkMAe4lTYUU6F&#10;HPX2D2zoyBBNJ6nYGBZHgX3GSe9KpcYhCb+s4wTlnaRKCbD60Bibd+fYfmJF4rfN+VdOc/YliaC2&#10;vWfW2RAB7j2zzObTM2w/N8fEBQdVbpFnQwTl7ng8k8XeBpJNKw0MztRxzZzFYwF+vDsxkc3gAJ4I&#10;DuYfUmW/Tx4m1e84/gq849GHOK5gO+p7jNDEABWZKAKT/DgafEiVVQ5ABFgtQnIvtTN4dpzBS5Oy&#10;xQ0S9///UZfjhzhy8igHJDrG91FpAZQ3xVHQECLx8yO4TMEtOku2+RFdfgq/5GPeh9aNji6l7X9e&#10;StJmNKzoSiCrMZRCg6b78ijrylHRUjJOlNO6ZpdlLsFXheWonz7vxGFO+hzzTuPzjT+pAhJCrNFW&#10;Ta/xVVEk2eOIzQlhLs2Hb7eU89aglZ8/1Ml/79r49lA8nM3lG2M5bLXFMXbRqvEcYfepWTbvz7Lx&#10;7By7zy/oZ7N6XdTPpv4/nt47PrLtqvJXdyvnnFXKUpUqSaXKOalUSlUqpVLOOcdW7FbnnF93v36h&#10;X7L9HDHGGMY2GDNg8GCMSTMYBmMwhgEMxmSG4ces3zq3zfxRn2qpS1W3zt1n7e+695y9sfxkHIv8&#10;+62HNuw/M2Lxng3z17o42buQI89BsZ4J+NEA1ilymxS/nXd5Dj9Y5Tn2wxQoZLIKYf2NLmy92Uey&#10;FK0VBPnZsf1yGBc/u4CRHQ+KM+NQkp+EvjUmtYN+bCyHMTNkg31YizYmoj2LGlGfAgFaShNjT6OL&#10;g9Wbj2Z/GQJDatrDZjozFy2fKCrgR896iySAgoA65mwkzmZaV4om5705WAN7uB42xqSe7qgpKOYH&#10;k3lUQ5HUIDyihSdMd8PzGIpWI8rjbaRNlauyUFWVDKOrAM38GzWttMZdQGL0YfpiiALTg+HzHRSc&#10;NvRtBKkbPvjGSfy0u/7JJnQtibXGJNRhNTSeYhTWJaGUjk1exbgriKWQp2J8TY2xFSMGF3jshK/F&#10;yxPYvbeHoyeHFL1t/nsbe3zeubeB7Xvr2LyxhN1bK9i7s4K1KzMITVul5CugTCY65nUreDwdGD/p&#10;xeyVQcR8c24MX4224VZYDz9tV4MtGVNH7bj32UNcJvZHN5ykh2Y4olppm4w9qoCOA+HupsXqk8FA&#10;dDbQfvYueaUKHCt3OzFz2YbJUw8OnjGAHk2TmAawdbMf+8e01sO16OUJGloXyyaMqLdVIDE3AUqb&#10;DINbHTxRXRig5e3d6KS9aKFomXlSFJDp8mh9UyHTpkr2t0gei1JVPAopGGU1SRSWDHijBagxpqCo&#10;LgEBTqAJDt7MLjPNVA3JUFwLqqAQ1kDdWgB1oJjZjoTBk+4n2fppR+audmP1Xi8R20S6sUDty4NF&#10;k4edlXYO6gB2+F02rg1jYrOVZNuBjgUXs5gFDmZgrUe0yhTls7JQKi58l4iFxInIpPVLLjyLcxkx&#10;KK3LgNFX/Gpxpq0YxbQyupZSEmklSTQJScVnkFwRhyJDOkXfiZXboxi7wBN1cxgXPrKL048eUAQP&#10;cPTuDvbeXKPF2uAEWsWFlyvYvDOGIO2BuzMH7rCo3ahE14LYzN6Ons0+TE4FcKlZjguaGvg5uWJp&#10;U0N5OTguK0dhBsWq8ByPOVGq9BIrlsFkxZLmziA+4xxSs0mxWfHIq8lG60IA3jk/hk8mSQJjUhuC&#10;7LJUSezOxJ6R2nmKggpiS9p/PipIu6JhVrGFItt4DtX+LFS701Hp5gSy5DARlKGpKx+WPjXsg00w&#10;9ldD1yd6FtdR/EgdI43QdctRQHqyBRmD7ZVIyj+DM0n8PH5u/LmzSEk9R+JOgYLJuNKdixJ7Jumw&#10;mDauhrRZjWq7DEZLCV4OBPGZHiem6R688jRMuUpw7KtGmBSjJjWHVjjujNftZ6Q2JpXtN6dJchNY&#10;eEiiezaFxWfjWLnSgWvXW3H7uY9kbiSVOHF6c4DHVU3BzcXc7R+L3xsTFLlpiuc0znMunby/gu3X&#10;SPNvhLH61IvVh62Yut5CQaSjeNqP4W0/9AYZCkR/5Lgz0DB5DG0G0bPXg+ktOhAmYENPAxwN2bgd&#10;8WNvlIIyppPWqJZWxKJOmSI5nK4ptVTUJLJiorAK19KGCU74kYN2DB+2SVWajP4SONozYfIXQm6g&#10;NTdlw0DScnMsWtvr4Q01oi1Ug8dr+Xi0RpIP5SDQXYThaR36x/SorU9Dk7MY9l6OrziP+gTJ9RQp&#10;znJOZ2Bw203bH6V76aYAt1AUO/m7kFTkQ9hjsbxrYNsLRy/JMqJEdNnD+duIZlcZeiYpjLSrneM6&#10;tI5UUvj4HbZF5akOWnE6yFvb2Lq9xecNPm/yeU0iwb0Hmzh/j3T4QJDgOi482cTJkyXSoBW1HJvC&#10;/FjYSNK2Lgr7hJVk6qcAdnfhG9EQfi5M0Ys4sH4UoPAtkTqmcfX9ZVz7YInY7IN1QCc1HgqKle59&#10;CjRSUHpJLwZfKcJzTqzdFCVrBPrqEFyswfbjIVx8ewPnX1/A6qNBBnYVVL5UonYmwrQuIqsEePLy&#10;apnplGkIjhvRS9sanLJJF4nlXk6A3kbUu0tR46Awu6tQay5FcW0ynIFyqPRZFBfRUzcWmXzkVsdJ&#10;G93LTelQtNAChvNhH5LBNV6NjmVmzTmSA71/N22BoadSWhfWwhMxe3ME208XcfBi7VWDl3UNQvM1&#10;JNMCVOtzkFueAP9UMzafjGD38RymTgd4UnsxfNDF7Caur1lJMEmot8RCbslEIW2tEIHUomQSYAon&#10;ZQIyyuKRnE+yKyKdVCehuiEFZVUJqFKkobQ+GQlFMcjXZJBGi1FFeiwRPR5oS/S0/LUM1GEG0aUP&#10;9yl+5yURPHh/DRfEOrr31nH95RJOr7Who7OaFrwILT2irH8JvKPNaJ1rQXitD+HlEIa3ejG6I9oK&#10;+JBblYS4zHNIoO0XRT1TCs4io1CUw0pGfN5ZxFOwsyuTkMjXiF0cCZyQObnJFPdcuMXe8F1Rm7Cb&#10;Qs/jrctFXlEqzpw7g7PxFFJOXEkAf/w4k8j3Iz02Muk0hopRYEpFqT0NpkEZbGOVcE/LYegvg6qj&#10;ENbhJtjHzXCMNsA1pqbQGmEckkPdJ+6SN6KaZGCrTYXbXIg8Cl8sH6KlQVz8GWSQGGqZwBXtjBex&#10;5ImuxdCjhZbJUxOoR4OnmueoAlU1mZBTkJX2YribSJ6aOKQUx+AsBTVVFi9dQHeMN8K/6kArk9Dg&#10;qdhuN4ulJ1MUrBEcXevBT6724Xene/G5XTfmbmgxeWLCwqYBY5smvr4Fy8+Gsf5iCmsUyw0+H723&#10;gqMPVmiDF2ipOTE/vkL7K5oe+dC9a+N8aUQH3UkdY6Eo5wyqeC48hYn4zFQOfuJaHRO5EZFVJ92G&#10;HI2GLAz51HhrYRCLfUZ4RGtNHmtgzAhnWIEwycrfX4mWoWrJnYhe06L/csuEiW6KJLbZAp2vCHIm&#10;IgdJ3NNVKLkmmdhxxFitrWESof1Ua0sw2aPCL+5n4GuX8hAdEOXl6Z70qbS7VegjybWTwm39tVC3&#10;5KDWlIJSdTzy5ef4OIOyplj4SI9Ll0covF3UkABtsB8B0meHuDZIazyw3YGueQ8Fyksb7MfgWgCd&#10;00IYnZi9FsLi9V7CSyN/Z0VoNkjXKXabBTG0FcX0yQTmaMPXbixg8+Yydu+u4zyF7+DhEo6fLuPy&#10;Gxs4ejyPw0ezWDzsQS2hpKokCXm5MVL7AIU6BxpnPmJ+tyOI3+jtxGNVHY5G7Lj2/hQO3xzBwfMp&#10;XHl3AUdvjElZMTBlh2j7KJY5BGeboHCmoIMi1r9qx+TFdmzejzLLBDnh9OjfteLiO0tYZ8D0C2va&#10;nYcqfyLso5Ukq2ZEV/UwEpn1nQV8FmvzsqVKywZmUJWnEJUUkgpzNomTHp4ZuiFQiQZfLbN+Alx+&#10;FT7z+SUsrDXjbBonHQMmgwIo9q7K9CSsnhqYaJXsQzXEfxv6+OhmcA4fBjFxiYT3oJ+iPExCbcP8&#10;zUEG9TgfzNSP5jC5G0T/UjXcgyVwczKKskrTJ6KsvZdU6CXC2zF4SHw+jWD6cp9UassSErXkzkFj&#10;J7Y35EiCEZ9CW0aqiidppeTGI70oEan5cUjIJFllUqxLUyH6gojXxSWdZbDkSDsoxB0676QOOtoN&#10;8T0s/UqoghVSG1Gxhu70wx0cfLiO05/Ylcr/rBz5Mb9kwdQkqS5YhMh4LVwRGZyDemlbVs9aCAOb&#10;PYish5iYejFxcQCR7QCKGjJpccXCZlre/HMUKE7+AkGAFEVSaGpFEoM4C6mFST8WMQoESS6vLAXt&#10;sw64hm1IpiCepeVUq0qQV5gsCWBccizOSARIEYyLxdlU/kyKFMUpyg10Ckw8DW35JMBsCh8pY7aG&#10;IlcP6xBdRZfoCNgM94gJphGVtAfaP2OAbboJ+pYyeAzluKeV49hUg6mwHNsKGSx5TDY8hji+f4ky&#10;VRqrcksh6kmB2pCcSaQeNSS/OnsFqUQmNbfKqTyHwtokKIx5OK5PwMueZDSb45FSlM5klEBnkYRK&#10;Iy1gR71ULktQapgiNXCNSWg/jP862YPfXF7FNxdX8NvL/bh2x4WZu5wXy/UUo3JEL/opfpNYfm2U&#10;BDiD3bdfrXkU+3tPP7aBk4+SVt6exzFF8erHNrHNebZwvQvhKQUGlprRt2fDpU07fnq8Cb97sQHf&#10;e1yM7z2tx6w3G2rae3NjMcyKAjgp5CEKVPQ8RW0viMhOC9oXbOiaYwwNcky7ZKgxZyCv/hxyavmg&#10;Uyq35kJOiGigRW92koDDeRiZb4CWtlXXVkEak8MzrIMjooBWm4dNZxU+znN9ddRAYNFTgMwEnip0&#10;TdoxexrF/CUS3mEYrYzZKksysmpjkFVzBlmys8gpOoPMrBhobRwTxpwQ3m5qhxDA0LJbEr/wUptU&#10;bquDibptyof2ST4mbGijqLdNatA124zwvANtYx70LfTS1VAEJ/g9p9to8dsxfhTF0vVRLF0dwfK1&#10;cazfHsfWPT7ujmL6MMT3IbDx4ehVMYaYRIO1MPsqodRmIys7BnWN6Yh5mJeHT1XV4L94HHh42k3K&#10;GMPFl+M4ejGGq+/O8U0HEJyxoWWK2LrolpbE6NqYaa3JqLcym7oKGSwytJKSJk86pZsYo0dBLN7u&#10;x+CRG8FlFfyLDeg5b8XoKZH/VicmL/NLzCqgcomKGYnIr01h0GWhQica2zD4RLl9ormSGV3TWsUM&#10;XoNc2gFBVlaHElv7dhxcs6JCm47EorNIK49FRk0yLBGtdKcwRJz2TanQuaxB/54do8duChwt7PMR&#10;rL/Wi6OXo6S4NlKtFi0UnZZZE0nOhwZLEaztWRR1HZZu92LuThQLt4ZJfxOwDSildYPTp70YO+qC&#10;q9+AtIIU1DRlU3QKUKXOREpePGr1FPWOKth6mK399SS/RJwVFJUpet8yKIrjkF1M6y5LQUraWUkw&#10;zCE12haMaJ0XW6toaaIMxIlGZnAV8iuzaMXrcPGDHRyR/E4+uoK2eTcncAmmFrTQkQh8pKexVRMC&#10;A4W0iHlQOSth6zNzcvRg7CSKgb1uJiaxSL2dQhik9c6WdnYI2ksi7aWIY6pOJgGdk35OzkukcCci&#10;Pk0I2hmpYflZ2ttzpDlLuxrVGhJYBs9bdizU6jzkFyRSyGMRmxgrEVlmQSr0HjkTFMWQ4nlGVLlh&#10;9q3zFkEn7uqJCs4U+YbWElRJ/UhIf33NaBNNlyYYL5MWuDmRbdF6HPVp8WZ9OTyp8dgasmJyPUBh&#10;dyA0zAlCkU/LTZNscIk8A5mlSVLRBpktBxWMI4W3mo8aVDoKYeptYHwoaIUL0WAvJ7GUwpV3DkfG&#10;NPjsKbDrkvBwhfRsYEyRkLPlKXQTmdB3l1NMKRC9FdiateGrfQH82sIcvr64jF8bj+DOpSCm7jGe&#10;t+mQZusxThpfeDhI+hulfZ6SLPT68wnsvjVL6lvBxvMxbHFu7QgyfGcZlz66RQcyhukrASw/DGP3&#10;5SBuXW3F4aITi7vtOLzUhi8/duHrGyZ8hklZm0chK0tDrSoNY+dbmYy7MXzcwcRG8ViyElCcJH4H&#10;7JFaNHoogoZs1JhypKZbefybjMJzKKuOh9qRRuFLkhr4Gyl8HcsuxoZoLyGWGAWwtenHb18dw2/f&#10;vIkvXz/FwTaT57If0a1ODDOeFq6MY+0aqfj6FK3uON2TW1p6VqlPIY1zTiaegYwxVKNKQWjp1R7q&#10;rgWS6oyZGuJH73oQocUWvmeAjxbp3+GFIFoieoqUDF0TWoRIs6EpN89zOyKzEXROtFPU+Nq5Dgqb&#10;l88+jB/Q3TCmB0mU3aTkwKRWKuqqEtclKXoW2nmjuMlGOpZc0ZQZgREDmv3VFHQ9Yl7ay/Bxczk+&#10;bG3EHRLchTd6cenFAC69NYiLJEFxHaGNCNrJg/dPmpllS5FZScEpPAOljWRHWhPr2HrX3dh9xKz3&#10;YIg2sYuEQhR9OUe6ovU69WPmegjL94ew8mAQCw96OCAWxOdwgpCCsqsyUaTOQlNLhdRrocaQz4yd&#10;h2qeuAJlpiR+or1gekE8PzcZ6cW0O4YkilAF8pnZkspi0LlowBBJrW/Hib5tO0VNid5dIy1KF+au&#10;t2DjURfm77Rh5nYQey8GKdQOonulVClE310jrQE0tVegTpdCmivDkNgJc2uQj1Ha4yUYOuQo1GRy&#10;DPRwDqv4tzLa3VTUNOaimJOvinbZ0a9AcN6I9lUjQlsWjF0McrI6KfDMNLGvLGF2eQqqmwqhspVB&#10;QStXqk6jCBukJRGBGRPsw2q0LphgG9IghhZVupGgLpSqnWw8HUEXie8sxfRsCoWzLROeiAYtvZUI&#10;T4iL2Flw0rpnlpyl+JxFkTIPzj4rhnc4SfY7pYvhoTUXChrSEJd7BrG0ffF8ZFH8suWpyKhNpF0n&#10;9YnS7GcoXHwW1/XO8NgF4Z2LIyGmxqFUlg2VIheyojholTkoKRYEyL/hQ5BiclYi5IYCnsc8idoF&#10;AZ7Li0U66arGUwwdJ6ei5dUawxhSQlJ1HHSdDfCO1KN1Uc6JVIOG5kpMNhfhS831eLe8ACFrFYIH&#10;HoRJPMFNL1rWPWhZ9EJBoU2iGCdxPFLoCArq0lDjYlzai1Ci47kh7ZijKvTs+DB2IYz2GTs0JAEZ&#10;x7S2MA6RmjR0NCfgybEH/+X9UXSbRGmrGOSok1FlFTc0UlGiT4bKVwDfSB0O+F5fjLjxxVYXXgQN&#10;WF6yY+P1IQweB+Cd1mDyRicFbxw7b06S+mZpeeekx4WPLeLKJ9dx+cMlXPnECi7zcfD+HAVyEnsU&#10;yv03JnDw9gQuvCvaRw5hhNY7etyO4dM+zp1hfOXpDL615oU2NxZFFPrAcDOWbvZj7ko/gaOTbqcF&#10;A7stjH0fqd8NL2Ox3kziE7szbAVSk6wyjneJIpXkw+9jIQVT+Os92RxzG98jgomjHlJVFwYOOjBM&#10;mny22oFv3L+K//HiCV6/tonRnR6+rheTx32YPOjHxF4/5i8MY5lCuXZzAhOkQVtvrVQarbg0AbLq&#10;RNpmBdqW9YQRzotZPROxg58Rwhht8QgFfGjXTy1wUz/8iMx5UM25rtXloJvkP7ju4O8o7KL4cpQw&#10;RQvsH7TDO0D7PeZCcMSI7jk7ha4czd4y6kcJKvSJqGiKR4OoSdmcJvU78kWVCIjeRDO00oSjyJoH&#10;beKu+LoPMf+dovd7zFrvHruwemTAleftuPlWK07faMPqJScuX+3Aa/eGcHTQAkdXJfLUnADaTGg8&#10;1Vjgydl/NoUbH9/Bg88e4/FPXcSTz5/iEf99h7/bZ5Zbvke7eK2TmN+DG4+mcHp3EIsPI/DPq2Hu&#10;rsMgA3rrySguvDPHAW4jRSVK264SOGGSC+MRQ6smHrGkp4ScWJzLOMPfi2olDHZFLO1NLiptGYge&#10;NmH9rgPbd71YvNOBmWshrFN012+GSJwerD0KYPGeF/P3PZi65qPFrJeqgoi7jtOXejB7tU+y8I4+&#10;pfRZcennUK0v4TGq0Lfeiq55FwzhWrSTTDqXLRQTN7oXG0keSThHW2vtU8AzLYd/rhHhDSetvhf9&#10;+x5Mc0J0kpzjMsRd4XSpSVRwTg/PuIqZtwL6SAmtXiN8osfFcCM6Vy08TkGeQ8zkLaS1LFh7Ndh6&#10;bYKTzI+GlkJJUMSyGqUzgwmjCJ0UjmotTzatYtd8I9wDOiJ/o9SISEaLWtyQD427np9thG+8GemV&#10;Ypub2O1B2iNBZ9enIkeVjnwSQkFVqlQQVZDfWWbxs3yWBJDCJu62xsXHIj7hHGSlKVDX5aBZW0Sr&#10;Q7sbL0pe8f+TxOtIgvybjOIkknERRT4LefJcnBGFVZWcfG2FsESLYO6tQkr1OdQH6CQCtKfyRDR3&#10;Fkk3h7qyCvDzCiU+rCnCZnEaTnwKqRdI134LOre8JC4fWhnMg7T13jE3EpM5vrTxMkMyGttksIZV&#10;0ha8ZlrrtkWxFMSOC3eXcOu1DSjc1ahRp2NuWIbx8SqMzFTj9KoJ15b4HMlDJCyqxWilHiViu1oF&#10;E7HoPBeab4Y5UowlEvlCUymqas4isyFO2l3QQcqpdJDWO8thG6MT2fFg/DKF5DSAySsdmLrYgYEt&#10;l3R9a4E/hwkWo5daMHbdh7m7ndh4MoDd10ewT3dy9OEUSX+CsDCAmasRXL7Rh1+gUPxipBnqkhRU&#10;0cpPHrVj9koYc1fDTNIUyUthDB60IbzqQyeFxjVQCzVFIZ9jmlkdi3IdBcGSzeQXD7mojGJLoEik&#10;0GXR4lOURJ+TsZMeDJEAO0mD/ikjTO5yDHfpcXQcxdrFIVreIc6lPsxfG5UsbN9GG4WQP4v/ow1d&#10;vDlI2jPxczMkwtQF8tDK2A7MNRGgtLTCVqms/dyFTkyLPh9HfozuuTC4TSLkHFE35yOdjkirzYc7&#10;UgcPrXxw1AT/sAPBYRdaBh38XkbYe5po01X8WY0OOiWtpwANRsIJ56CBgKZ0ZsPYWgoL/23vrqZF&#10;b0aQ5NcxKzoqutFJG97K+WblXI/53PVe3J1SY2JUgZ0HWtx76cS9d52YPWnA8FwDPkqc/6lHvXjn&#10;Zhe8rWW0pGWYv9KDax/Zwp1Pn8fdT+3j3meOcP8njnH/Jy/g7mePcO8nDnDro5s4en0ae8/GcMgM&#10;d3qnD3dogbdOXJi604Kp604cvTnAEz2CC+8NYf1GgJmXgicmWubZHy+o5eRjVpdEkKIoPcT1KFJD&#10;SWMOakVLSlcZ9H0VsI6VYpkCfv/5IDZImXNXe7B74Mb2RVrvEx3GLzWSQCku9+20xyQQXxkCtPUb&#10;D5l9X1/B5sNpLN8dwvk35mk9G3CGk/8cSetMdgzi8mM4CYrQxoFrmaZVm7eiZ8MBDy1aYkYcCmoy&#10;0LtlRtemEYEFHToZ3EMHrZi8GMbsjR5MXOlFBTOxWOjbtWaT7sy1cTJZozVSYYc2CmKQFjiwaORr&#10;Izj/1jLmH1AEH3Zj7lYr5q+HaZGiGBRWdiUITUDLBFQJCyebjyfdESqhnalmAolIi0T7aVP6N/nv&#10;3X5mWtLuSgjWToq1Kh9ZVWkUP1oUWQKSi88ivTwWmTVir3U+8mtSaI9SkUTxF9ZciKBErj+mO3G9&#10;TTxi+XuLoR6a+nxoNcUSEUrEKGyyEE+ew/+kSPH6jNJkWqNMqfp1kSkDafJYKPyFFPxyOopMVLck&#10;odiajLTKZOQ1JJAcC2BW1WAuOw3vVuXhoxWFeFNXjfWoGn0LzYiIdaj7tH2k2rbVVihdDSivYKJw&#10;l5HY4lHnERXJeY75s4O2sW3FTmHwIDpDm0erVh2ohq2fiYrJJrjRzHHVYHs4FW/3J2FmoJQCoINz&#10;ghQe1Ug3o1T+MqnCUfuoBtXmPGnNaKq4+SaPR3JpDAoaU0jtFgxxYo9e7EbPdgu6d7wYOGqFb0YP&#10;ta8UpcokKE25MHfQejPpicZDze1ZjBU1lm6HCQFR7L81KgnfhU/M4OJPLOLyp2ZxY8mAb03Y8K8X&#10;OvAXuyFMGWpRLU+j7aP9O+6iDe6En5YuRBIK0TYHZpzwiWLGg9WSlRTtYXNq6JicuVLl9ipzBpoD&#10;WbSF6RSJbBJbCbpWDZL17d8OoJMOI7JGkeCYWUJyyJgcx/fbsXCbAkfhW74xhqVrY+jf8KKV4tM2&#10;20wYoMvYddJOK1DE+BEL6VWODPiG65j8dRR+C8Z3TaQ1sZSpkm4pETJNLBpsmdAFC6FxFqJBkwpr&#10;Yx5qihgDnN9FJZxXFUlo8taRvC20rVZ4xFa5fh0cBAKfqPoyILYq0nWNNsDRWcnzo0XLiJLExzkR&#10;rkLXWBNWDgJYuxBChADTu+xFmGPUTvoLTFrgIM3H9I0Wo7IuDoWKdGKnDBduNODomgrtEyX0z2Xo&#10;HeHEmq6EJ0icJm2tUjCO3xOVWxZx+v46rlMIr4i7kR/bwe1PHVD8DnHzwy0cvj6Dvcdj2HuNg/ak&#10;G9MXRJvBWk5mMy2pHuuvWbH7Ioje86QSnqzDq61oNBdIdCM230u2Ke0cUopoySiAov+EED9Rpknu&#10;roVrhDZ3yovAtA+eSRNUtH/ze2q88TYJ83IAA+e9GFwwoHuiCuMnFRRiHe1fNRyj5dB1FaGc1n36&#10;dAD7z1dw/MYGNh/NYv3BGA7eWqRI2SEXq+RDBdJi66T8c0gqOgddWzUtagOCsw50zDSjXJWJrLw0&#10;JGfHospIcli3YfDEg559GyepAxOXaLtpU0ZPQyQeBXo2neimcEZ33BTARh6/Cr5ZjvWKgRlJT5Sv&#10;R25NNrOWCRMXurF4txdrYvnFnRnMXiQh742gT/TWWO6AO6xFXVMerB3FaB1pxvheLwZ3exBZDaF7&#10;uRM9q2Fm3F6pN/HClUEmmAFU6opf3aGW0epWJvGRQDpIRHJJAs6lnENGdhxq5ZnILUrAGXEXl68V&#10;AigIUBKzHwtaQkocLXARKkrSkMpzpNaUIyUlXhLMM+JO8H+KpngWosn3afYVS9sOsxtTIbNmoqE1&#10;He6xIsj9WYirPIOkmkRkKdKQp8wgieYyqWTjQk0J/ousEF+uKMazmmIc12fjrepMnHpp+ccs8C+4&#10;YSShi8sELq8cS/t+Uj2TARODIVSFOneB1DjJJ7ZkLduh5ySxRuVwTFk45kF0rAbRvedD9yzjsiUT&#10;LQ1p0vattl0H2tetCDKR+UgvvmlOrKkmeIZVFJASnMlg4pBxzpD+sivPchzPSURx49O7uPghbe4n&#10;tnGBAHDho1u49OEezr+5wpgS5bNIsMt8v7FCtDFhd05WcJ5VoHNCheZgGemlCp7uRhxxkj5aNuHy&#10;URsOOzS4Rbv+oF2J614NApVFkJUnk/ZrSPc5SMnguHOMq6ozYHWVQ07SM1Nwu0br4AgUoqIsHk2O&#10;fJj6KqEOyZhwcmHozISpUzTzrySxaZm8TRRBcW1OXD5yM4H6EN1rQ8+cH+VliXB3qTF7behVR7bb&#10;40z+FpJdHdwjJUzeFRSnWtSqspHDcclKOYviqkSKlahBqEH3ipKfUY+uqVJonXGQGc9A7k2liFWi&#10;keJX78tFRXMGxibt6OnSooRzv740C9W5JNe4M6isz0KLOIdMZD7RBD2qlW5quPuV6CBpB0bqOIYN&#10;6JrUcjx1aKMot/L3HeNNCE00Y27TgoVNN1r6eV7HbWibJnxM2+AdEZeyGhAzelSBwQ09Jvf5QlHm&#10;6pIaJw9dGN62QMbJ7xKFIV3ZyKs5h35m0YMX8ySmORyIO1t8Ftf6bny4gyefu4B7n9zHImmnnx+4&#10;fn+Q4jKG3WeD2HrWQfIyY2u/CU/2g7h06MDIvhzWwRKU0afXWTPQM1OLOkOKZO1EGSYhgGdTxZa3&#10;bJwjhYnrZ7n1OczKYruYBy18tM21IDDvoyg1o9adQ2SW4fA6Pf5CPa2einalAk7+LrpfiumLcmk/&#10;sG1YzexmI+LraTNHsP1kEduPF0iNM/w+i1i5OwxlZw6qfDHQ9aTx7yuRSUoSC5mLKXjmbjkMHTXQ&#10;OsqkgpTxtH3SEhBxfa8ihZ9Rj0F+x2la8MlrXZi62oshkmBw3oTolp8BYUdkxYKOhSZOBjPtrQj+&#10;ShQz00oC8+OlHaHZAHafrGPt3gZtwwpmTmYwvDcoLRAX1XkbrNmobyogASoRXe9CZLkLfRS9/vUw&#10;BbAdPWudtCgRrFyO4unLEUTnjdJdc3F5IZOZtaAhHcXqTFToC/hziiRSKRmxkCvzUCxLk0g8X5GH&#10;vLrc/0dzguzOijvcPDd6WsCK8kzpePOL0qGoK8K5/yQ/PqTrh9K/eS75HGFQdk0ocK7sDDSdtCYj&#10;tOXtGVKJqqLmbORqU6HpqIV1SA/bqBnmFjmOVeU4URXgMb+nrToORXQEvQmJGDSVcPI2o6mzAdYu&#10;vifHvkYlGgwpKTK0VHudcI/qpB4g2rZKdM1bYOmuRIO/CI0kQz8FsHdDLOUJ8Ly0oCmoQL0+FS1r&#10;TJwn7ehYt6NtjdSxxlhb5cRbVMBPN+Tm8RfSOsekcawYE5V2sbulAnXOYqny0NHby7j8yR0cvreC&#10;86JZD+FA1Ce8yOfDlytSD5PWeQ1a52rgpf1uG+PkHa8hyZOiNYnIryBBM2m00VXskIS8FckoK05C&#10;abFYHpOADNJ1flY86SgJNRoSO89TWiZjk26liMlLp8pCSV4MKsvOwhMuJvWT0FVJCIbKaOHplNqL&#10;mTCymRwyoHJnoMGdxzEskZyIa1QJ51gDzLTOYl1sj7hrO+OBRlnA85sM/0ATVm8NY+IgCGdvDgkr&#10;F96eEhi9ucgriEUC4yAt9izKy9P5neQIraoQXlajZbwMLYQp32AGvP35MPYWwTRQgskTLx9+WmPR&#10;65tixvmoMhcjMy8BKp7vhoZcyPJI87U8L2JBNuOnbVzH866GizHv7WtA61ADwtP8PyH2FNSuGRN6&#10;l+yYO+nE3p1R7FwfRGRCg9kdPynRADNjRdNShebOGnQtmZkUTYjZfujFtQ+iuPpeHy68GcbO0yCu&#10;vttDpDXSY9fDT5unceVz0jVjgTZ2/X4UWw9HKITTJMBl3PrULm59/DyzRgvJLE8qprBOK3nlIyu4&#10;+HIax28PY+tRG4ZP9NjdteP+hBNXpkxo9qajzJhODM5DrS2VJygXJVqqfkUcUmjRRJAJ+5srLJso&#10;KKmXEe99aJn3ILjkQ9uiV7ob6iD9mLvk6J/SQtaUguauclJhDTxjlRg9tGL9oZ8C50LLWC0HWuxj&#10;DGH5zgSFeRGr9yewfGsCG/dnsXx7EhffXkPLrBp5Blpedwy0HVm0V6VILaIop8ciJT8R9cJ2G0po&#10;E+OQnBovXSNLSk1AQmqsVC5KFP3MKElEg7mSWcss1Srspb2wkgDDpJAQhahlUkxUIxS2cklUkkSl&#10;kFJSGU++rLaQRBLE5oNVzF5fwNyVJcxcmMDUhRF+nxFO7n4EZ5jFxpXS+emYNiA44ULXXDuDjUQ8&#10;YUVg3EV7bmd2dGOPQrx7ZOXkekXVwr6llyWgvCkXlYZc1JgKpK53qZxISaS5GlJWcWUqsplsDP0G&#10;TgwbsqtocRng8clxkgCm58bC7ahFNrO0oPJzfCjkhcjJz3gl4j8WPkkAf0yPFfW5FPVqpDWcQSqt&#10;YymtcC1FI1tzTir8oO9VwENhso+ThBnkZga9KHwhLJspUECxTpGOQ9ZYRmpNh9JRTxFpJqWXI6c8&#10;BYUkV2ufHMaIHB1LboTXfbS/WjQEiuEZUUFLGqoSC9+76yhwXvSd70EHSdrJ7yfqQNppl6ZuRzF0&#10;2oXRyxFETzrQsUl3sixH6yYn6HoT1P5iaN1FtLOZyJMnwsiJ6+M5beUjuODA2pNpXPjIBk4/2KRD&#10;2sDB2+vYfXMZ+y/XcPLeFp3TKtqWTBSgUtj40Pnz0dieTWLNhXOonjGqhMaSj2yep+L0eDSQiAsK&#10;41BGoSsry0Qy50NW7lkU5ceiuCYVBdVJyK9PoVVMRkF5PMz2EiiY2GQk/K5IKcLdZXh7px7/7VkZ&#10;Xl4w4GduKnB1NRvVhlhUWES1pErITGmoceQwEYk2rXkkxWomBjv6dgO0lyaUVWQgicmxpbMOURJ3&#10;s+hVY02iCJ+VmlnVN+SgpCQd2RTtJIlE0zF03oypHTPG1y2MS/krUpwspIYUomNSgRGK3fyBFxOi&#10;sg2fO6Z0CJK8RTWoIN1c25SVwuWG2VqD/BzReKkCYc7LjgktgmPNcPUrGPsNtLwK/k5Oe9uIPkLF&#10;PK3u7oNxHD1dxNGDZayf9qNnwYyjJzPYuT2MJWl3mwmWSD3GDv08Tjdidp92Y/9pGCfPe3HpjSiO&#10;H4ewc9GG1SUdlg48WD0KYPNCO0YOXZi52YGd1/pw+NYIrnywjOM356QubJWWPBRoUxiQjTj/ZArn&#10;X5+moPRz0lL4znuYfaugDsjQ6GXWa6/G5IwSVn8eGkz5qGjKQnbNWSjszHbqJArgOWRVxiEhR7ST&#10;JD3wkVuXjbZZF8JrLehcb0FoK4jOZT+cxFiZSSxoLMXR1SAMtD9lZgZVVzHtbhPJM4K9t0SVaCsM&#10;kWJivgNz1wYo5JNYfjSDlUfTmLrSh6FDEuqtIVrFLtR641HhIoa3pEDZlon0aoqcqIN35gyyyzJg&#10;IUGIys1ZshQozKV8TpKuWcaLRcMUlwRm4hQ+xKQXe2pL9JmoduTBycnSI/ZlzmgojApUNpKsKA5n&#10;+YijpWxyFpHesjF5rKcgT/J4FphxV7F0ZRFL1+awcHWajxlEN9vh6ZfB20uhH6un0NdSUA1oaq9B&#10;Ha2OmFiiAo5Yf6e05cDZVYq8ymRpSYq4uSME8ExGjNS7VuEo4WTIRzJ/zi1IQjqPW1aZArWhgGJi&#10;gnHIIDUob+7W0SK/2nImSLyyLgtOR40k3NK12iQSEcWwur4EZ4XoCdsrhE88BBUKO83fFyoSUe7K&#10;RIoiCXWeKtKIlnZIBk1XFRObHb4ZG8wk9CYmtBqOR74mnaSVAG27XNrCZKC4qQJViMt5te0uvyqT&#10;xF1CK1PB5FYJB22XzJQCy4CKsaFDI4nSElXRfrrgnaCw9sqln/t2WxA9DKNrJQDnhIECXIHe3VbM&#10;3xOFDkYxc3sQ/cd+dOxoET5QIXKsQ+tSE9IqE1BFUhRFQsuZvHWMBfe0CQ5aLQ+fh0+6pIZGu2/O&#10;Yu+NJWy8NssYm8DOiwXsv1jExQ/WMX8zTCrNRo07AaXmGJRamBwcsSSjMgxyvk1doii31yM1+Szq&#10;G2kFKYKymkyU15LGeY5yCklIhjIKeg2U9jI0t1ZJ7SydkQbYe/jMJC+ufz45ceO37nTjzx9q8B/v&#10;l+OfX7ThX+7W4jfXivBoWomTBdreiJqxnoN8gkdJcxJUrQVSXxSxJlX0Wza0K6A0ytDR2Yih0UaU&#10;Mkmf47gr6tJQXpqO+Nh4JDEuqmsyUMdjLMlNQJ08HSubTjye8eJ1uhHRUW94VYeF2SoszcmwM9mI&#10;y4M+3F0IYnHPiuFjkhjn6tiiG4ez7RgcZtx1KmHpaSbdN6FQlo7yugQER6qlvuRd082cP3K0DNeg&#10;c6KetFlF8mvA4mkIW3fGsHFXrANcwPrVBQws+LBwYRCrV6ewcXkM65eHMX/ch5HtIMZEwViSfsxF&#10;it75N/px9SPjuPdaDx6tNuMxcf8eBfAeSePyPgPjvAvRHRPGLzJz7tqIt2bY+hug8JSjSJOBGoqO&#10;g0gaJlJG1k3oXhO3my3onGuGpbcaDZ5iNDLg66zFUtFC10gNJhhQQQqjqN1nHqhD77aRdjiTInJG&#10;Kk6QmH+GxHUOOVWp0hKVwIwBhm5myGADah3lyG/IRFpZPFLKmCFJfmp7OmrNzIpNfH1UidV7PTh6&#10;d1i64yt6DiscaZBTIEQPkVFS4Pz1KKYv92Jg34fubTvGT1pIryWos4sSWXHIbYjjJExBnU/046VF&#10;5ASuNeTB2JPP36WjkbbFEq2Err0C53JIgQWvRFtcS0vOjEdsEgWDVFikFb11U6FrLcfghuixokZ1&#10;YwYSKRwJSSSquFipWnLvggzDFxI5xmbMX53EzOkcxW+WJ5SZ7M4S1iiIizyRYU40S2syqYgiNFBO&#10;O0fSZFZ1TdTQ3pfB1Uub314OCyd/o7cU8aJdpFjzl0OhzXpFgGczzyCukHaqIRUVokKxuLOedhZZ&#10;+SRQjrfOVIYaYwWae/SwjBlhoC1NohWTbkClxsDI/2vQFErXZUXF6BjS49mcJP5tDgoLaRH/UwAp&#10;fNLCaAqk+F1cpqAm0liEdNep5dhR7NqVEsW3zjuka3XKQDWSi8Sd9bPIltFi833EVslqJhtNexVq&#10;+Z0qTYw7RRHHPAVl+nxYBstJqhWkKB5zqAQ2CqAoj1asy0L7shetq25YRptQ31pGwcmQbmw0d6kY&#10;m69sdC0pf/RCD5YeTvExjcmbfeg+4OS84sDEdTdCO3o4xpi07NmodWahzpUBmSEFMnMm7ZwS+n45&#10;rCNqtC0zwTLxH7w/j923prH1gufv+TQFkIIoLhu9vYjdd2bQv2OlSJdB3ZaFokaKoPkMXLTCoTWx&#10;HKoOJZWJSMk4B0MHHVgvydNajZKGQjgiZsxshaV1d/NXhzF5IYzIhkPaqSSuk7XwXIlG7O09WqwP&#10;6/G9+y7835d6/J+3XPi3R078zTUDfnBbj//vQxN+8LIbR9Mu1PrLUapPRp5auKxk1NsLoPJWoilQ&#10;D0OQtjikgT+ogJlkmpOZgDMUwComfb0qDykixnl+MtPPQVbE5FCWDpUqFzNrdlw/ieDytUGsESpm&#10;rwVwc8+Bt5cb8YIAcGPIiA9WnTjdV2L+VIuxFRUGolrcmezCzflu9AwyEVIErZ1qaOk0VJZCuCJl&#10;CM/UoXOG4jdeDf8whXmiivRYhchiI9avD0l3o8W6xI2bixje7EN0tQvLV6YwfzKO1dMJLBzzNcf9&#10;/LkXc8dh0iEF8Man5vDwnSm8dSOCjxBZX/BgLp2vx/ZqHa5vubC7F0SY9tfTUg69rQCF6kRO6hTk&#10;KRNJHKVoDFbTU1fDM6yBmfbXR0wVe3wbKQwmWhutrxBFzcxk+iI08IuIzv2t8wpM0p5OnzppG9qx&#10;/3Y/rn9qWloPJK5FFSooklEdelc9GNimhRQ10FZt0mLkxKIfXx/MFHeLxXW3pFe9hZuZKXVJJKJm&#10;Cls/Nh4NY+FmFwIU4cKGDH52FgrrYiX6afBlQR+mBeksgZ2TJ0pRb5ms4yQTu0n4nvIzUhevMgZ5&#10;jVvsMKDouYpgCPM79ZWSDHP5ICUNVkvCJt5TtIgUvS9ScpORnBWHtKxEaclIenEy8mvFlrc0BCnk&#10;dU20Mnx9EqkyKU0sHxF3Vc8hhSIaWpBj496oRHuLVziB7q9i+9E6H2uYOx0n/YXQOiRHfVMSLXYK&#10;rV0pWmdVaJ3TwTZUjSZfATzdRVInLLG4WRI7PsQ+ZEGAoqDBWf5b6u1By5RdG4+cOlJ3cQJF+CwS&#10;+CirSkFTc5HUEKmxixTVr4VhxIhk0XKSwZ5EkXfb5SgoSZPuysdmU+wpUAkkwAR+n8qaAtrphP8n&#10;gNKNFApnLO21qYuWelI0DbIzVkwUHw1pqJ4JUCVZXrm/EBXGTMSJO/8k/6zKdGlHTSzFQO6sgb6L&#10;VELxtAyKC9hWCp6d1KKE3FcHXUgGE5OTPVoHQ08d308JE4mvZdqCdtph56yJ1roBmkg56vwFOFfI&#10;ccnn5K2Mh0ybjmES4fqzRUzdHMbw1S5M3Qlh+k4YHRQY61AjGvwVjP0k1HAOlBoTJSGUMaa04Uom&#10;CDmaorUUQS2880bM3O/DzstJqTz/3tuzjPFRrItCqW/MYPtBFPsbPlw86YQnWg7fSCVdSQD7r49i&#10;7W4fGmyFiGc86Hw1iFAohgeb0EERbA804uJ2Pz5zuooXB2F8/DiIj95cwIXTMfRse+GfMJKCG2kd&#10;dfjq/SH8ykkIP3oix/9+nI8fHFbjn+9q8C9XbfjXhxb83Y16bDAeK3JSUKFiQnDkQh8QRRFqYWrl&#10;d/HJYW5vhI1JytapQn4piV2VidrGfJTKC6BoyoPDLoPaLENJfTYSmeCKGPeZjAeNqQgLdyPYeDiI&#10;pTsUmuudmLjkR/TIibk9M97dkOP9/iJ8brkcT0ijSwcNWJltQM+YVvqu2wsujCw7MTRnxeCUCSZx&#10;vY7ncEr0FJqVo2O2Bm3TVfANlUgCKH7Xs2zAzHEvxvcHKIDzFMIJWuJOLF6i+J0yqV2ewsrFcVLh&#10;BAWZJHhlGMsXI5jZa0PMU5LQi2EHPmVS4HVnFY7pq1c36jA5V40xClDHpBlKfyXqRftGZlSFuwh1&#10;zgJoWytIVtWkqkI0t9MKDFP0gsyEzKotow54Rq1SRvKQFOWicXJ3LboWdRimvZ667cbs7VYs3uvE&#10;9lOS2tujuP4JHvjVbopqiVRhepHHNXXag9HjDqkvycTFdkS3PEiviKcFouUqetVyUFwzzK3jRK5N&#10;lio9j4oqFFcHMXEidj+4pP2/aRVptKhnUGXIQC2zuKajkJMgkzSZw2PP5iCLytHp/P8YEsU5FJEk&#10;Ve1lUsvMXEUy7ZOKmVkpNVkSVYGdo3JoO4tIHaQHayGySU0pRfFS28fY5HOkPz4SKHCpJFTSoCgm&#10;UFKeDllFBrIpFvEU8AQGS0LqOWnhsNhlISxdcIxBQvGevTRI8ZvD3pNV7L22BO+IBQ2OOvTMuqB1&#10;56KYgtrckkmSLiPZqGHhpF4dLsGGNw0GXRqKFalSkogVNz34HCOKBlBQzpJOhRilliRyzBKRL09G&#10;iuwskvNjkSCquZDSCkvioKDFb3RX0pqqoOql6NAK5zZkI70kBZn5cdCry5GaR5udEYvY/ERSJsU+&#10;nTRLsUvm+8iqOCn43YT9lT6fzzKNDJ3LbQjMBkjzrbAz5pRB0YelDvUBGfL1aYgTdRkbKC7NOaRF&#10;Ch/FNoeWSt+lQWDaS1trY8IyU9iaoeOxmUWryiEL30ND0auHjYJijtbAPkYLTBtX7y9CgS4RFc48&#10;1AVKpR0oqhAJJ8jJrM+E1kqqNBeTrtLhn3Fi4fEMxm4OYPnxBMYudcPO99B21zPey5FTnYZ0Og5R&#10;LTut/gxpkC6A1l0sb6ojQQrr3jygoKXWYHtfjzfeC+P05RitMAnw9SlsPpzAypMRbN3qwClB4+YR&#10;RWFVjr2nIVx4fxin74yjb1SDVCaoJorL6KYfm13NWGutxNOoFb80GsG3lvvxw6Mo/vqyi2Kmxj8e&#10;9OKX9xaxd9AF75gOxvY6rA+q8X8/FwV+Kox/eFaFPz/Kwe8PVuCPVxrwzUgxfrhvxz9x7n0w5UeD&#10;nAJuLoKpRVSMVkhNxjoGafdDJNEWNewdSuiCKibDBLQNabF2O4Kdp0Ochw7YaLNbp5mIRNVvOsG0&#10;3DhUKrIxuOWm7e/B2r1+CmA3Zvh9xy94MbzPuXhgx+iCBrttZfjkUA2ezpRhZKUEvUu1aJtogLWH&#10;LmmXYkfBXLnewbEKY+pKEP27TsyctGOM79E1z9fOlMM7WAj/YBEGVgwYEcUWNtswd3EUMwfD6FsK&#10;YuokiiU6piWCxMr1WaxcmcTy1XGsiG1z1JWl43aM81hj7llleLOpEu9UluK2rhIPesw4GldjlpZX&#10;FCBIr4pFEqkrlwSQVngO9cwWum6xgLeOdoXZlBlRFHhU+Rl4zOod80F+GbGvzyktpjSEytE2qkXH&#10;qomZsQsbT7qw9XoEW69xMB/3Yf+NIVx8fxq3Pr2KpZs9nBx6WtR2qXLFxElYWg4yL5q+7LaiSvfq&#10;jrAoHiBq7GXIYpFcSstcQDIpJkEtu7BwYwBTtLZjpyEMH4ek6rPxDCohMFX6bBJCFe1PCe1FERb3&#10;XPD2ypBZHUNCTUatJQE1rkwUWzJRL+6SuQoga85HxyLtxYwW7SsWhLesUr8SU6RWuq7nGVKidaoR&#10;dtKG2GCfyjGS7oKePYv8omzIyvORSoubSMErKEhAEgWoXl6EisosCuUZ2s941GiK0E4qGt7pwMwl&#10;0uvdKew8msXWg2mEVg3QBArQyCDz9tZCYcqRttpZIvwug6KoQwW8nkz8/JUyfGq2GE2qFBQ3JEt3&#10;0hNFXb90ip+4Dvfjx1kKc6E8F3k1CSTTZKRWUsT42uQ0CjiPrYTiqnEUMZlUQCuah/dp0dSr4bjI&#10;0Ngipx0rg1JdRIoUdRQTcI7Ue0aIHYkvgSKblEIKJgmWlGYinSSYSpGM4+91/iZ+lxDa51tJZQEm&#10;Ew8a6B4UjCFtqI7WNAeZdcmSXc+uTEadoVhqym7uUSG00iL9XcdiO4lX7EX3o2XCS+IhBQ5yMkYN&#10;kq0ViU1YVf88hZGWV9VRwfelvdOdQ4aStKeKQUZ9LMcnAWXyDKTzOwhLn1ZOmh63Y+bmBKIkCd+0&#10;Xdp/LqeNllM4a6z5qG3KR2UTx02RgkJVMi1wGhSeIuTWpCGZY9DA8Wnur0PXeCN+/QMf/v2bffjq&#10;x3og9sNvvTGGpccjmL3RjfEDN3pnatAxVEBi0eDo3TZsv+HEnUM7nnfq8byvAW+cGjA078Qqhei2&#10;S4P/1u/CDwa78MP1bvz7CwP+/fVG/NuDJvzjtgY/WhvGz8z0wmbMwV6kGZ/vc+B7pNbvUfC+fyjH&#10;3z8x4h/u2PHPT1340U03/nbWjq+1q9Dnq+LcLYbaTmfGOe3ksY9t2nlsevh9ajj01QiTssVyG3dX&#10;LVavdWD5difWH3RLNTEd4m7sGON+rIHJQwVDVx2K6zMplHpMHfoZv0M4/2ycz/1Y5LxfuNGCsYsO&#10;9J+3SlWmd5mo1taUGDrRYOykmclRw/OsJ4k7MXnqw/yNdizdpoW9F8bevSiu7nTjeN6HyKQKLVOV&#10;cEfz4BssZhJxYXSrC32LXoxthUiLHN+VIEFimDQ4/Ur0ro9j+dooFq9FsXA5TFoMYmzbD52tDDH3&#10;SRYvmNHfcitwc0iF5dYyzI3JMb+oos9PRb6YKMTkfDUJRpcHS3cNRKtDuVhpTd/eu+qXFpzqO9Ro&#10;n26BnxPZOWqnYIhaedUY1eXgxFCCFWbo3YcRnLw3it23B3D+7REcvj2Bk3encO3DRdz5zCrtro22&#10;tAKWfmbSYS38k0YMic5vK07pAn9RXQoKakgtxaQWil5Wmai0IigkRmp0NHs1jNlrvVi8PYTutQBq&#10;TeXIqkggNYnm1joOsBUuZhpzXwX8Q7WYWSNit+Ygr54UWRsLhSsHZdZUFOkSsH2hDdHZRlSYc9BB&#10;xN6+1YfDa0OYWLfC3VMNtyjdxGB1DjTANazksfIEknBFIImmQoWFfK+yHGRnJ6C8Oh820rG9tQry&#10;phzMbrTjzvMtTO92M3u1S0s0BjZt0mr+tbsjWL8zhNGDVk72Zr53LWw9JfCJpQo9tVKVZWdHPUXA&#10;ShKqhdlTiB5a+jfmi9HTlA2VKRelyhTEU9RElZdqQwFqDWVILUh6dWMmMRbl6hKpU1kWaTq5VJS9&#10;4u/PUASzKMbGQto70VSqDHUt1VCTtKp95aiguJeTiDUUxlpaoLicsxKliTvfYh+wsPspJN6MzGQk&#10;JJ9BJoVdVpaJrCzSJd/f2KFD93oYnYttaFtog2vciYZW2nbRULtHgTJTBombIqMvRF5tOoqUqUxe&#10;4m65B8F5L20+RW/aR6vnZJJtkRJty6Qf5oiehMhzygRU78tDbYD2bFwFU58Shj4KNhNdrVvY1VTk&#10;NcYjV52Iem8OrTQFwCNDljyNn1sOfUgDPS1fnbWKcV6ISpKRwiuj8PPZUYriunTkUJjFdWepwo/s&#10;DCq0FEMKYHr+ObqAOOlO/6WTRvzlz7jwF++78ZsX9XhtvRWPL3Xi0QML7j8yM6E70U7iGT4vx/mH&#10;Thw9teHKHRMezDfhJ+c68OcbvfjrZz48ucLkP+XC+2Ytvu424AcTIXy3tRl/eZSP//tTGfjXp9X4&#10;9zc68U8X+/CNNicuM8HsR034s61p/K+IH381bsK/vRvEPzysxz9/wo5/+2Qb/v1ZC4h+pEk7bLYi&#10;knc5VN4yaFrK0dRRjtZJgsqkHmZ7BZzmKnRFm2hFmzA8o8TsiYMg0opJ0lznEoFgookxr4OPce+a&#10;qkbbshplDZkSwTo574f2PJghiMxe68HUzS7Gth/zJx6SoAkDyxTgmXqMrDdi8poLE1ftUvm8AXHn&#10;+IKb//ZzLrdi5koACxTdiRUzDkmkzxbCmDzfjtASCXWIQBCtpQAGMLhGjSDBh0SJK/48uk+RXmtF&#10;L+Nm7kIUyxTDhYv9JMQwf27H6Hk/CbYBCeLyzKMeF64xiy74ZRigDewOFWPpyIHHpIuf9CowSULs&#10;D9bghBN+briO4pEPXaiQ2bYM4VUnLYiGE6YU9h4TBcEIW58OnQvM8m3NqCw6i9PmSrylrcBt2r95&#10;QyHWTlpw6aMzuPrJRVz5+AJOPzqLu5/dwuajPtQ6UqWsah/Uwj3SDO+oHu3MWMt3ojh4YxHHb6xg&#10;58k46TBI65mHpEJx8+EcUkvj+DoDhU+U3fGhsrkAGcWisGstlojRd35iBU9+5jw/d05Cav+UmkJV&#10;gybaYLU7FWXaZFrCOGlbnZgoRc0JtASlCPTVSAFv71fh8O4YJufcmFhswuqxGVPbBgwumxCeakY7&#10;g6GDmbOTlCjW93XQjoyMtSAlKQZxJKNaTT5G90Tz+QAuPxvFax+u49knzuPy8wX0rtsQnFPz2YKl&#10;6xFs3BuUFkpL65Qo2B1zjTzRVRTcali7q9DUUgR9az4mJssR4US2u7IprsUoJXVVKYphJLlky85J&#10;xQ4EwYvFreJ2/wDpNZ82XIhgbmU20oppzZlIMquSkEcaKmzIQhmTVXkzn03ZqOZ5qAtUodRIEqsi&#10;MZlIwxRAhbcSeaVJyMjnmBWmk6LSkJROGyyKIcSfk8QvJT0GiaTb9MxE5FFoK3SZsA5ynGhNOkly&#10;fgpZ63wAWlKDnmOrj6hR2EhiJAGmUlyKlVmoteXDLVb2z3B8FryIrIUY+K8qhwRn3PBN2OEYMcEy&#10;0AQ3x1uUsPfPGeAkjduGFSjU0qK2irJmVai256HSmotiHke5PQXKSAZ0o0wkCxTK0XqpdJYq0IBK&#10;Y6l0TauYj3pHBZSkpAaKg9pdgaLqFGSUkuSL46QiEqJ1guhNoeH7yXmsUxcjtIZOfOYB6eyny/Hl&#10;kXp8I9yK3x/uxB8uufGvnyvG1z5mxM5r/dh67MfWbTNmDxVYO9Thozd78fZRBz5L5/TbAx34pSkz&#10;7i3Y0Ueaue3R4mfqKvENbxP+tMuO7y8U408PkvHNfhn+eqcV/2uxFX8x3IMvdfoRpHXeb1Hhd5a6&#10;8a0xJ/70xI8/oyD/EW3mdwbz8BudMnxlM4D5vmYKQBO8/SZYe5tgohgYOuth7mYi55wLM4aHGY99&#10;C41YOGxm4qezOqa4bJrosnRMYI3oF31d5o0UQC2803K0Lb2KTUenBkNbfuma6sB2CCNLPmz2NGOv&#10;Q4XzrhqstNUg0lOJ/kk1QrMN6KPTXLjVRtHzSneDBw84Ltd8mLvux8LNAKnZh6EDE0amNTjdbMfa&#10;LVHJOYz+NcLWkIHk14rhzTCpL4DoRpCE3Y2xQ9E7uQY60q3oDOeig+medaN7zom2STPnkgoqgkFq&#10;0lnErBAH1273S3sLZ6aasDhvwoVbUXxuQIlPOutwpaUBX4w48Y2QHUeiTV5vBgMsH22L9YjumzGw&#10;6yatNUFLwjGEG+EaMcLb0QhPdSEaGTAjtEw3NlzYcJYhmp8IryUPYjX82oMeXHp/Brc/vYLd1waY&#10;2evhHlTyi3kxfSGEoV1R7kbs0R2kcG3gwkdfVUI5+dgctl+OSBvIHXy9TJaAqoY0hBfN0AVlSCs9&#10;h2JFGuYvdOD2J5Zx+3OLUvGD1lkdGikUKn8uAz0JSlpdM62w0pWF7OqzpMVcqFtKpVLt5bZsFOpi&#10;+X95iKflTiclmdoqpZ4oZkGoDKSu8XpmJiaFXbFcyISJHQuGNpjd1kmLJz043uvBxKAV1RVpMHkb&#10;sHuJwv90DOdv92Fk1YppBu/YbhBLl8W6ymnMXOxBz7KNQeaEd0xFW0fa6y5Dc6gAze25sIRLGai0&#10;YsEsmDrScXuqEH2WDGh5zGpfMeq0nOSNefy3DA32QsgtJfCOm+Gd0jNQmzB5YoalvfoVBaacle4K&#10;J+aeRYOvAmaOvWGiHIZRcUcwFcX6dIi7rZliDaa4E09KKiS51jrLUSSuBebES0tiztLmnznHIIp5&#10;dYlBPISNTs3i/0mXAURduAIYSWMWWqNWklubsLIUsiCTpK5bAYtYrhJWosyQj3JjCfIVGciiKGta&#10;KtA6baIA2kl/XsZMO5MCqXjGw8Ro4vey0XrZOAENcM3o0Mus3r/bivD5ADwcv+MrJI/lNhRpclBp&#10;KoJMXMO2ySi2lTCOyKAbqoB+hPZuUQMHx8g55IClxyi9ptZSKnUaU/mrUcfntPI4ZJa9qpQTIxbl&#10;U+CTZYnoHlTDxPOx+XAQMzyvPdMq/MrDNvzBThN+ezCE35uexzdaW/Dd8Sb866fy8OFzH1Ye92P5&#10;FknwfB06pytoOetwcJ4WmMf/cFiHD3st+MRiB9oH6hEZM+GjITd+QVWNL6pK8OueevwlReIPJuvw&#10;67ZK/JGzCX82FMH3pybwstuLflp3/3gzljnJP2jR40slOfhyfRr+iC7ib9e0+GV3LR43VsPfRusa&#10;EcVGOYYTZqlQgJWiYAqJ7o3NWLzXhvnrLsxesmNwtQ6TjI1ZUcOTsS2KjUTWrBg5bEXfphu2SC08&#10;nAvesSLGZRHapvWEAAu6V9ul7YSLtNtPqkpwmU7z0KPAqV2BZYJVdIJJi+NlCcnQPqcn8ChgilSg&#10;bU6O4QMDpk8putdbaJ39WLxFeLhMUVxzY5o6NXUSoej1ICD2B4860MfPGtkOY2QvjPHDCMXOgZr6&#10;eGiM2TCH6glmBKqoHo5eHUydDa8u8TTlIz05FjE9Bx5s3xjA86MBfH7EgaeDjVi71IXzs2ocdaow&#10;6ajCw4AOB91aDM4YmeX0DMASBCaqaD9KaB3KaVsraY2qoKXqlpszUSFPgpbWYMhYjnv9dhyv6TE5&#10;UoVWTq62SDktdCGqfAlojuQRq9sY6HLU2M9SAGuxdSGAe89HMbHdTgJwYIBqfvTeMvbemsfa00mp&#10;tND8/Qht9AjuvRjDm7O0EZzo71wMoU9XgCanDEdvjePix0Zot4ewQdvdEMhHgYZkoU1CKe1tmS4O&#10;cnsihYJWSxGPKpKBnscvtlGpWopJOYUoaoqHyp2N8kba7toUaJyv2guqaIuaWsvgCtUyu6gQGGXW&#10;mlDh+pYO65sGrNIqbFHgjvrr8eXXIrhGW3uTFPa1ZwE8uDtEq14MD21zo6eABO3H7oMNrN1ZxuIV&#10;0unJCAIMID8tnI3E5+iv5uszUWONh9qVCI03BbXmWFSKSjg8zhCDRtyNzynhd6LQ5pdno8FViMK6&#10;VGQVp8NNOmpfFdWtPdKm8wqKixCphJw4qd5fGUUzuyoFmTXJkLcWQD9cDHlHBi1iFvJqEpFGissv&#10;iUdBIwmxmWNhKUBecyZKrUUoaSxESh5ttRC+szFIy0lCDj9TrA1MEHd9E86gTl8JR9RIO9pI16Ci&#10;MImtYK3oYsCKh6m/Cc4xK+pohfNp30WdwpySOBTVJsAj7n7O0y6S/toXWxBgBm+fd1M4mcXnrXzw&#10;vTZEfTkzz1Mhuhas0gLmyEEL7ZECl6/1wtVai/SqZFQZilFjLkW1qRiaznK0LDXBzpjTj1bDRaL3&#10;z9s4Ae0I0FJ3LATgGjKj2lqCEm02iU8UjYjj8znp+mRxRhwC5UWwyHi8xTF0O0Ym8wFEKAyhyQZ8&#10;8qIHvz4jx3cn3fiN0SF8s7MD312uxT98sgyPXqOwrTroFOqZLCs4iesxvNOM/nU1+ufqML9lwiFj&#10;++o7kziWqsKM48H1KD671obfGAvilyken69JxS+YC/E7rgb8WbcHv2prwk/pOT/HvRi/NoixU37v&#10;QRWe9TnxJ5EgfsYow4ovA0eDcpx4S/A232PEp6I7qoGBoOLgORBtK908R4KU2mmBl45JqKs2rIcV&#10;WOR4DXfkYJKxM7JlxsiJF4P7LoxdaMPouhuVFcmQKZLhGyygJlAEe/KYTOSc40yqTDZHzmq8V1SA&#10;68oS7LWqccDPnozq0DWpQnhclMTLg1zsBXYXMHmXcG4VQenJhHOgGr5ROXxjStK+Gh2zTQiJra1L&#10;NnQxLoITHrQMOUmtTQhOuTCw2kb6ExVthAA6OT+oT74yQk4Nv5doAlWHWn0eqhj3FbUZaFAXIUWs&#10;ax27OoDLewP4SqcVf2Cqwc9S9Ba23diZUuLXVrrwxX433hmy4+lJGLvXO9EYKER2JSdG3Vk+zqBE&#10;ncQsL5ahpEtLUQrVCdLWsYycMzgxNeKTjU04oBiGjWlwdxVTPGVSMQL3eBWzcQ4MFENdSGzJSYFn&#10;uATWtmy42ouh81Si3ib6eAax/9YM1l4bxubzSSw+7MXKk15svjOM43thXCOOv3XkxpcOQri04Mba&#10;ox5c+MgItl9EsP64C27a9kaSoRA3ha8I9c5MWt0UBngcSsWxMsCzadNqzDlooPBVWDnBDcm0YGnQ&#10;0mI2+XMki1xn4b8DFPyOag5qNfSd1bAR+Xu6q/Haqgd/cCWAS6Tm1zgh31o24+WpDu8+duCDR934&#10;3uMw/u6pD8e0DCFh3fg6LS3m6MEAVm4v0PrOYv7yAmYO+xGeEFVcciA306bxWFTGVLgDeXhzqxSr&#10;4VTUWdOY1Qpx/sCLuQUTUvPPUHRiUVKWJt2FLaV4aDjRc0oykEabKtMUoFpXirLaLKRmx6JMJZYu&#10;KdHcpYaunQHorUVWTRYtaL5UzaQ+mAp1Ww4yaUVFp7xqcxZtYw4KjRkos+ahhuKv7WtAU0QDPYMv&#10;rzYXSQUUSVJidXM+KjQMrIJEfj/S1VgzzENa6CJKqEX/YxKf2Ectzmlksxv2EQssUQOtdg0JkGMv&#10;z0RVVToaSGuds2K7oBMdi0IA3VIxXlG+qG/Th85dJ3pWKDjRRpJ7NioaEiC3ZtORdKJ7xYsiVToK&#10;q5OY3ISVrkAVbXydVYZGf90rS8uk7Z5thH9JD8+8gW7GA8+oqCXnp9D6IArIWnv0yKyl8MlikFQR&#10;i7MkP0NhFr4ws4g/PL6Er02NYLxDiZErXRg+9lKItTD3lOPSSiP+9+fk+NcHpfizNRP+6ZYR//Hp&#10;NPzN20VYX7HBMdSMMIk1ulqLqQMdZi44EFqvR/umAqM3vdh4vR+7745SACdx8sEsjj65gIufmMXr&#10;T2fwZkCDn22sxbc9Fvy8qgafzc/A11X1eObn+4jWs7dGMH21X2oc1RNpwA5dWZRxa2L8BP3FmHKX&#10;YXlEick1M6a2HFjdtGKQ39/eq0ajowyWDrowikUHk/ygMg+zaYk4rsnE9oICCxvNhBUHNp+EsHS3&#10;kwLYiu4hDQyMq7KMGBhtCWibykdwuozETrIbqWMMZGJTmY2nDWW4X1+Khzz2F/IKrFtk6A6WwNdZ&#10;iiprFsWvRCoYYeyqY5JKR701lTFejMbWdMZiOizUDTvnmbWvBt4RQse4kQJphn/ERfCqg59JNEyr&#10;PbjVTqfTiwlCU3uUSa6NtpzCqmIMNxNgNIZc5OXHS1s2s7ITUZqWgJjVZ8s4uj2Dnx9z4ftuJb7R&#10;bsWTtQiuLzXj030a/IpLid8f8OFLqx3Y3HfwQPOkO68yUkGZmhNMm44q0oHcUiQ9Z1fFIjbvDHKS&#10;zuGoth73ykrxjqIao6WZUOooIrSPSopRPQmoysW/dSdA0ZYI+1g+M7wofpqNSnM6rUgZaq0UG2ao&#10;87S7W8/7sfS4G1tPIzj/dj+2HrVi44kHm7ebMTtVgj4HBeIwzAAawOrjDopfO9FaQ1vMLBCu5YSv&#10;hIKfqXLnwtZbDmMon6SUgPiUM8gsiSUdxqHCkoQKCl+5KQVV+mRUNCVJGcrQXoamNtH4pQxG2kix&#10;H3hlsgY/d6jG75134IcXuvFt2ohvDXTiH65dwN8czOL7F734wn0P7lxoxsfmZPjseT4fdeCty2MY&#10;3+rA6P4Api5OkPqGpG1uwxS/+VkNuhk0ZVVnUVAaAwXH0mrNQYDCe2u8BPvDRfB2l8PVXwZHdwnH&#10;O1G6eVOtzYLGkgeFsRSy+hRorcXQB6tRXJ+FBNGpjSc8llQm05RKd+p1XRqo2+vR4K+RmgeV8DPE&#10;dVxR+qnanYG6YAaFLh/yLgp+tByN/RWocOWimkHUEKyFspPB3a2ClaTUFNYgW52G7LokZJTGo9xQ&#10;ggpTCYrlOSioE+s/ZdB45EycSmhaFTBGtAjOexDeDKFtKQBjtBk1rjKUKlJRSbtWyHOhsRdJC+k7&#10;Fu0UQQd6tzwYOWiTyqp3zlkxQ2v15mgYPzs+jn1vMzTaFOTXxKFeW4wCinl8QRxFPRWlpNQqkp+g&#10;P4Xj1eJea6SJn1eCOpK4aD3ZSpF1imuJPQbShg8t034E5wL8/FY6EA2MjBVdTylSqxKwb9LiOzOz&#10;+J3pCXwiZMfyigUDpwF075hhIU02dRRjpb0AvzeSh6+Fs/DfJpT4HwfV+MtnGfiJnWoEemjFhozo&#10;XlaSWFQY3XVg8qIJszfMWLrvw/KjdqwzvnfeHMbR+9O49N4cLr+/gNOPzOHkw2VceDSCa45y/GxD&#10;BZ7W5+MNhxy/0unAWxMtmL7Yi8lrUcxcEctPRhDecvH81MI2Jod5vBYhJohTurmZHRtmrrXizoNO&#10;/NXPDeBjjzxwiTvmrlI+imGylcPfJed8qsVGRgb2SPmrAxVYu+7D5rMg9t7sxsW3R0ncFM7WctgZ&#10;E+UFZ6AmJBja6TpGKGyz9SR0LUU1A055LLqbMrBIoHliq8Onm+pxSioN+fNg9DGmKE4NHoqTnzHQ&#10;nILixjgonBmwML4tPYV0QvmYWdGhd7yBpJhFmpPTHTTC2W9Gx0wrX0eKpdPpXQ8gzEQ2tNOGxWtD&#10;CE+aYG5hsrfnQ23NRaM7H4E+BZ2bHJXqLGpRIUwU4pjF62N4fDyKrwUa8RVi9ZOwCTeGLdjqr8Nm&#10;Tz3eXvDg5UEnLlzpxObjPmw86pUKDRSqElGuy0aePAWlnIAKu7ijVItcRYpkFaLMTNebtThfU4Kl&#10;+gJoOTGbgwzAnkZoxW4OWlVteyVsQxUMMIrS0KvSSFpOPqU3jUGbi3K9KHdViTCJaukRbfnLQey9&#10;EcH+PR+uXuHvrhHvb1Wif7kK4SEVdm/3YuSi2AytxdRcNU9IOd+PEzhYKt3lMpAEtQHRND0dTS0Z&#10;qNKkIl+WhJrmVA56GqpMiSSRBGakXH6nWE6gOAohiYui00p7U0LBzCtKQEZRPN4YrwBoaf6/iy34&#10;q/Um/NGoF9/paMcfTk3hH64s4/vTNvzMoBpvMsi/slGHL0zV4Dmt3h1OtmWepNWTKJZJLIuXBjF/&#10;cxoB0pLflgiLOha11QlQypNgU2fCyMDVuvNgFXfsrEw6WtK3MoYEm8bvUIJaEqLKRZJmBlVYS1HC&#10;v61pykeJsQAlogactQxZskQUUhSc/mo0hxqg7KpHLYOj3lsEmT0L2Q2JtLRMOk6KaHs+GiK5kIfz&#10;oYyQxCmABk7u+tZiVPGcKTsU0DHgbCNiPZ4R+ZpcpMuTkUPKzy8TDdRpl5vypGKrifzM2LSzUsn6&#10;jJwEZOUlI5Vjl63IlLbXda93oW25BXIPRUqTAIODFkWTDFHNuF9ca1on6W06+Gxj9hcd/RScJLl4&#10;PtON31/ZwOdWpvBiLAAPLVReebx0bTKvKhVldCOl/O5VFGOZ7tW1P3FTo9pCyuhQwUXRFTtBNIxH&#10;TXstk0EdnYiOdOFFy1SLVCBBlB0LrdjROt8A3xKT3lg55in2O8ZKbJAoZ/rUGLlAkuX59c3Rps02&#10;QNtZgGGSykN5Hq5VM0aYgJ4q0nHNnoHRgALWqAktIwb0LtSjb7WZxGKhALqxeCeA3TfD2HvZg92X&#10;/dh70YfdN6LYe3schy8nSIIzuPD+HG5+egMXScI3S9Kx76pC/1ADRkL1GJ2xYl5s5bwxQHHrwcSl&#10;ECYvdWL0OICJYx8CGxxrCsjOmApzqw0USTs2bnnwhZddeP1uG/p2Pejfa8HAeT86pkhXkXp0cMxm&#10;SG5DtkoMhcow2keLfuSlBnRh/+kgrF0VaGA8mjivzG3laCGdDW6bMHHqwdyNNsxd7UAHP89DV2Wn&#10;AC3MWKgjYXxirwdLgxzrzhI0M24rDZlS8eN6Ww6KdPEo1iVAZkqF0l8EfVcVE1Y1esSd5hCTL+HE&#10;0SOWnzVwvlhp133wMQlbe1TwjunRL3qKzIuCq2F0juphouU3BSrgIFm6+J0c4RqSZBU8fbXoHGtC&#10;57geMYM7btyJWvCWvx5zrnJEKDid3lwMjMuxelX0+ohglbZy/cUw6WtQqlk2fdqGGkMW6vTFqDeX&#10;Qe2uhb6NGE1rJaf1Sc4+C6esAIbMBNhV+bB4xTXCStKTgtaxAeYIFTzKgR5qRGNHhXSHrtKcz4nB&#10;yWtLRzNtsJJWtZyWSsXjsvQoMb1gx5PrA7h7oQ3bF0zMZDU4vKzAxWtqDC6V44PHTfjqR9zYXSvF&#10;hfE07AWSsRUpx3FPNZalL1/JgSIJtlNYDWekjnJphXHILORn6rNg4mDbxX7KAZJNb71klStNpEAd&#10;7a8jDUaSa3Z+LNJTzqGPJPuHd7346ys+/PDQiH+96cQvWevwi816/M9oBL9JgvjlNlqTsiQ8p9h8&#10;YrQBH+HE/bShCu+GjZinCL594sDvPm/B8zu9uH0axru7XvTZspHBbJpTEEO6TiMJkaYodGKXQ2N7&#10;KUzdFaj1ZqHSngalm9TXUig1gKomsTbZCyiOmbTCSSS9TFhMeQh7aPVIeNaKBDztKMAX1yrh4bmq&#10;ctVSGGWk+DxkV6dIxVpFzb56Zz5KbUm0iIUwDFXCPFED4xTt/lg1qvk5dS01MFD89P2NtCZKyf6K&#10;3SWZNUkcywSkZwnySka+PgfZFNQiUmk1J1JWSRIys+ORKjrO5cQgJjcGZ4piKJS5cA2b4GSiUNn4&#10;HVwZsHaKC+lKWPrK0UyiqnJkI6shVmpdWtGUBgPP5dpWEB/tZxyEmzCzToq61otqQylSss9JS3/y&#10;6mlvtDl8fSGKOBY5ynSpZUIs/69c2Ot5Ny2vDW5+trVPCxOTsrVfD9eQlTTkhGfCg+BMgEnPJS1v&#10;so2VwjBSjCJtKhJzz0hJsW2ThLrjkhoaWUcq0BjiJG7JgqW/FmFOsr3mHHyuqhCf9Rnxkcl+vDHS&#10;g9mIAV1javTPKzC4bsbgpgm9G04mAot0Q3H+ZiuWH3Zh/XkEh+8N4/gjozh4dxBH74zilHb4xqdX&#10;cPH1ScyGGxDuEq1DKd4ksEp1NnS+aoydBOl+erFwO4TRCy0Uo3bMXotg4MCDKCnqwr4T5/cNGNnl&#10;3L4fwPCOA8NMMCMnfowRcObuRKQirHM3IuiaNsJKavNHNIhwDMLjouqKgseqRSfdoY4JUVh512A1&#10;fyf2r3fh8E0e71vjOHjBx5szOHxtEHMXfPBwTOZnjPjkfgSfOh3C1ct90ns2C1dhykSFkfDhyoK2&#10;rZgQlY9a/l5LpyW0Qk+n0kxQMlJoGz25hJoS2l85QrN2BHkOW4Zt0k0OR1Q0hjcgsuqSmpu5mRis&#10;LRXQkyzNrRWwddbQ4ldTgyoponJ4e5UU7SbEOES/3HAZDETEUq2wsvkYY1Y7//oIUXwMG88GsfOE&#10;SP58EidviWYus8w0EWbVQsiJy4Z2NcmOAdvdDBtthL23CTm0MpWlaWhgBmydcMAxbERzax1sHWoq&#10;t03qD9ox24IWBpiatiRXmUkLmksblYw8imCdJYVWlVnAXUwaLMPgjAOfvbyML+8P4uGMGctHOsxf&#10;0uLooh7buxTHpQbcf2DF8zedeP1FG95bKcNPb5fg23e0+P6mCp8bZ9AN18PGbCJa94m1jWKLlejV&#10;Iaqx5FZnMPgNzCJ22IcNr5rzDKkhow2uFJvrORkDfI+8iiScS4rBPonlPz46gP94L4i/2NHi1321&#10;+AOfB98PdeMPgg58i+/zvU4tvu6vxYtAGT437cRP6FX4nQktvndiwKMpD7642Ybf2LDh25d78Y/v&#10;TeIXTpxoLKHwURxspOtGil+dvZAUl0oCpYDTjjVzYnUwq92NKNHvSEdDcwJUNbFo1GVSAPNRrkpD&#10;aRyFlYcAAODkSURBVHkSKlUZ+MhYGX59NA+/s1qIvzouwt/s5+Ev94rx2FGAA3chVBkJ/+/ObWxs&#10;PGJTz6HWVsIszPcw0gb7xPq5EjSSaMS6zMSCcyiso8AqcpBemYIifa50h1ThqiBBpkpbE+M4pvmc&#10;jIUU33wj6bNFhjLSWWZtyqvteBT2M8UxSKyIRUIFRbeellmXziSaCaUxBbZgCW2hHWMX3PBOMFlK&#10;9euKpEKe5ZZ0qcOZc6wRk/cGMDxLAhhRo+diK+Zen2JSHkWeLAWZ5Ty/StpfHl85KbjCVMifM3Am&#10;TyygPyuV/beKLWNrneiYcyM4K7ZBWqVlVyNHIczdGsXYpX4MHfaSPNvgmdbBNFBEh1KCHFWytJOm&#10;wlyA/gMXwhsWOEnHtnHOg4FSqCneYnlYrTsbavU5vGeowW+Pj+JXdnfwrZlFvGx3oLu3At0T1RhY&#10;1KFrRsm5YEHXkg1tswb4SSWG7joKspyAoERwUo3JfRcG1qykKy/n4SgufmQNU7f6SXhit9SQVMNy&#10;7mIfTHRVahK9Y0SObsbViKi2fOJFz44JfQc2uAbK0NFTgt6pcr6nAotX9fxsOT9XTQtvQd95F91T&#10;QKpgvvywH/O3B+DvIXm11KJ9SEvBMZC4RG0/DTpXDFDQwrZPqzB16KITC2DntW5ceTKIpw8n8fTR&#10;FJ7dHcHnL/Tic8fdWOR36CeFXtqy4zYpc/9OO2Yu+eDuroGbsLG47IFfbDUNFELNpK5poWh1qyU9&#10;0bWq6XQU0i4XF1/bxNeYRUdHcUxTNoqwF4ZOOVqn9GgZZTysWNA9b6K45sPAeaqlhugZhzZSoI4u&#10;ythBIaQNFtc7/X06xNT7M1Bhi0cSJ18WbUzXkh1Hb49h9/kQjt6YpJpPYPu1Uey/MY0LH6zi8K1Z&#10;fvFmyK2F0HKCO/pNkviZw2IRsIX/52SmzEFm7jk4aZfaZ51UZ9q7UQsiC34GXhBdy3ymxfASX2s5&#10;0ctIR4WqTOk6UgnJp7IphZMine9fxhOnwcqUAy83Q7g6qsPEVB1mL4sKs3pE15WYv9iMg6dBXHhJ&#10;kX45wqw5jZevB/Dnb6nwd2834I/Xy/BytAIGex7KKLDphWel7VnnUjgROSlFIQAtBczHwWyd9jHQ&#10;Dfy3Cf4pHexRuVTDbfJaG2aud0gNVeRNBdhtLsSP9k34g1Udft1cgW97Xfj+aD++42/B11v1+IKr&#10;Bt+yy/Gzzkq84S7Dpzm5vhK24E9mGvGDy1r8/nQ3vj8/if8504nLxnx8fdOHr+5YMd2lodBX4G8/&#10;V4uLu1Z0z/qhpAiabAWIDmix3KXDT/a78XcDbnwxoMRbjmr8jE0Of2Wq1NawXJmA/PI46NQZ+OpI&#10;If71gEkgmopvdSbi9xeK8BdXGvDv9wuBFxUYq06XijEUiGrOsTHIlqWjiZawkBSZQwHJoq2VKnEz&#10;QVTVpEJRlYGqUgoMiU9sC6t2l5NGy1HJYyuj4MXlxiKWBJavoQCSAGv9MpgHNbTbVSg25+Ac4ysm&#10;PwYp1XEUklSk1dLqGCmo2iSe9xie8yRMbbdil7G2+nQE26/PYfvFPNYZd5tvTmL+Xv8rMRqUY/RG&#10;P3quBBHYNiJ86MDCwx5sPF+AsUWJEk0WRTgJhRyDArm4m03hZOJKq4iTEmw6k19WQxJUPk6CTsbs&#10;sEZqUSDKk609GsLFT2zi8GPLOP5gHftvr2D2TpQWVw3PXB3al5vpEBog9xVjmELde94M53Qdmnrz&#10;YBkp5/GpoeutRG1LPm11CYZby/G6rwlfHu7D53q6sExKG1mkdZ5TYbJPjr0xAwZ32qViqSK2bKSS&#10;5mA13U856oyFUHJcGy0kfVpEW0gp7Yo6fD7HOShKzW3h8MUySWseFz9Yw/r9CSiY3Eo1yShrIs07&#10;cqH0keQpFtquEop+Oew9+aTeHAzu1WFooxJ7dC99U/UU8Rq0zmoxfrkV03dCJMhuTJIIu6bNMLpK&#10;4OmsQ2i0Ee2j9RjgmPfsWREmAXetakngJlxcc+AOCe/nNiL4/sEK/nRjFH846cFfDwfwl8sD+ORW&#10;SPr/w209Vi/bsXLPQfH2oXPOiFkmsg8PhvHx7SHM9OvQwETXwATtGjBQ0Lxw9Vmh9tRTvBRw9Wvh&#10;7qcIUnxFE/fO8WYMLFFIB5Qk0Tp0zvIYJ0h2Q3VQUz+ancXQemi1W5ig2qrQSCHUBSvoMEmXwVpY&#10;qU8xdYZz0HdkIMBBmKG93Ht9DCcvJ3H4zjQHegbHzyewTzU/ZiAevj2LQLQJzaQ/CxXZElFLVtZE&#10;8bN06yhyxNJJO4rlmciqSJaq8QqaaltwEZs9FEOH9Bycd6GJqi0z5qGkMVuqtlLUkC41vi5rovWk&#10;Ja1oTEWtKR2+aRMzpQVDi1ZSow4da83oWNSSFJxYudOJQ2kv8QCOX0YlEdx/bwQ3nofwMpKHX+7P&#10;pkWtwa9edaJ3XMWTL5oil0LWlIEETmSxZk1YYOdAM4/JCe+4nYRhZEB6MX6xG9tPprH+ZEbqDbtw&#10;P0qb0I+xORu+/+YE/nG/GT+vycNvei34uSYl/pvHhp/p9uLzgWZ8VVODrxlV+JZLj5vyfCyrc/HT&#10;E2p8b0WPP1tuxQ8Wp/GdkW78QsiEex45PsuT/VskkW+u+PB3HzbiL98vwP5sE7zdjeju1OC/TPXh&#10;vw9H8e2ZMfxRXxB/FDLjd8X76xT4lLYYZlJVbmkc5DUp2HHm4TOckL/Vl4q/P8nDjy7n4682cvB3&#10;pL8/oLX94/FsfGulGFZa5fSSRNoaM/yDNehb0MAcqkK5WdiPWgqD6CthlLKvklbVJHqTqAqgJAFW&#10;NWai1JxNsctCTkOidFMrmyIp9h/niyZJnLiGfjX0fQo09ZG628pQoUqHS1UMQ2M+8pjgMlUJKCT9&#10;5WgogOp4Whc7k+0czr+9gF1RNeWtNWy/tY4VCuHaixmsPBvh76cwdMWP4LJoHRDE4sMQxm64MfOw&#10;BWNXw2h0yZBXfQ65tedoyV+16DzLRBdP25rBeEyrSkQWk2wxbXEcaVTQb2bdWZRaz0HdkYu1p0PY&#10;e2+RnzuNvXd5HC+X6IIWsfXmHEZvdmDoMuPiphf9FD8lrbSXCbJzUysVS9X1FkEezEZ9QNxJFztm&#10;SmEdqIE3UIApEs2ELR+trZlY6yDBOypwuOHFLglp4CCEjlVhuUmiE6/6wog97eKGYokiieMWRzdU&#10;hOG9ECYuhpmI+7B2fxL7z1awfncK5x8v4tJ7m5giERapaf35+kJNIuoMYhunuLRUigZzIcIU7YHx&#10;avQeNpAOadOXijG2qMDAghqhNR1mrrZj6X4f5u/3Y+PxGLaeTvFZVCXqQu88515UDWt7MQIU75GL&#10;HkS2jAgsq7C7YMbPdjrwO+0extgafnSyin/kXP3HQS1+1OfGD2fa+XM/fjgSwgfjSkwdq7Byy4DF&#10;S26Idrvz8w68v9iJn9wYwOtrIXSNMSHN6BGiRoim+/4RN12lniIoNi7Uw9unhiNcDXOHDL6BOmpD&#10;M1rHm+DorYJ/qBrBsRoYWmitGVNaJg6FNQcybSrqGNcauidRvckSIWH3qqU73jGtQxWYPmrExH4D&#10;9l/vZ9aliLw+SpqaoKBM4uLtHhwf+HF8vxPD+xaUkQ7KqmkLA0RSDopYa+btM1KNHeha8MA9qENy&#10;8TmSC631SBMCpKmWcSO/SLO0tksUUKgh1aTXxCNHLnpRiIXISRTMOJSQAku0aaigDZNpU1CsToAh&#10;wi+5IQa8hdknKPUX7ZgzoX/Ngp2HER7nIA7FzZE3B7D/1iCO3h/BB7f78I1uOT4azsfnLjhwfCQq&#10;UPuZ+VwkTyM6FsT6p1qpjaK4oRGctqBtyQnR+rN9yYWFW2PYfDzPCbmO2dtjGBJb1J5MYO3xDKnM&#10;gjvXu/FxZp1fUlfhM/Iq/FRlGX6yWoalpiLcrSzEb/rd+OOBbvyyy4hxZQFeXzfi73++Ff/00z68&#10;F6jABwELPtGlxJemCvAzEzr8/mIE352bwp/y8ZVeI27TVipJL2kcx6GAGt9dncefD43hu5Pj+E63&#10;D3804MWvBZrwC7oqfMFQhY/75VjS0D5UJuIJ6eO7i8X4y61CfGcyB3++W4Ifbabje4NJ+B/NOfgz&#10;pxqfiCowxTHx0GKJmyAL5w24etWO0U09KSBM0Z/DyqMZbL2+hI3XZzF1sxehBRv0piLUVyVBrcyW&#10;rjsVN4obVZxojWLBeCySMpNQpGHwMdDMQ2qoSB/KTk7AQBFGgyrc7HBizq1GljoOmRS+Ik7QdHUy&#10;VK0y7D2dxCaT7PbLBey9s4zlJ7MUJLH2c5ZEOIXVZxNYfDxEQRxG544ZnkU5Zh/7MXaHY3y3Gca+&#10;UpTUiYZBacintU7MOPfK4pNuhQgKmhU2PqH0DIU3gxRXKm13q3Zlo8JN0TDHYOjUj+3353H+gyVs&#10;v8HPf84E+HwKW29NYfG1AfQd2hFlPLnn5IzbDHRMO7D3xgS2XkxKrTAHaccdUyoo2kntfXUUwFo0&#10;UPQsAwVwtWWgzZ2MI3UqXp9xYJ3fY+buECZPI7TSXlIo7dyiG+E9n3SdcDykRS9jxMqx84xo0MK4&#10;cwyr4ZsxoIdzYfryAPaeLPPzebwvlxnPWpTpxA28NJTwuYh2vYYk3mGvxO02I361pxV3I3QRN1yY&#10;emAm6RnRu0YoGJWh/1j0yumm7Y1g/k4PVh8OY4NWdodxsPP6PLafTdNphWAPylCrS+S8liNMEgyt&#10;NmJ7QIVfi4ZIegv4X+tL+Nv1AP55Q4b/vV6JfyLx/fOpAf9nT4t/HWvDZ4fpcmYrsXGsxeT5Zozu&#10;uDB35MM+SfCd2RbcOuzELm30rmgsf7cfQztB+Mdt8I24YAsbpJUmhtZK+AcaqTlKeDjGou+Ib1gl&#10;bYvzDsjg6a9A21A9zL4CKAhQSqk7XAY0bhkhj/S64kfvagADPE5RQCFmckSN7QMrIuMlGFpv5oCO&#10;SI3Rd58P8GAoiBywtWMlxtbkUNtIZY1piExUoW9FTsFgFphykswc6J5zILoWQLWpQGpalFmegFJt&#10;BmS6HInwROXajPJ4ZFXHU9jSpeuN2TVJ/L9UFCrSUKYmVZAosqtp4xQJFMpyhJdtGDpsxdyNPsxd&#10;6cPkcTei2218tDAjejFzKYCdxxGcvjOCKx8Zx/H7ozh9fwKfX9fhz9ZK8I0HCuxe82DuLpH+VNxx&#10;7cbajV5MnIgSW7TupJPy5hRa32Zac59UiXb8QoQnYJn0t4zFWzMYvdiPcX724p0RrD2YwNztKCfI&#10;Gl67M4efmmzDldI0fEWvxeftWsx1aREpyUFXbhrOmxSYNJCq51z4vc8s4B+/voqfP9HjNGLCVocJ&#10;L+eb8e8/ocHPLSnwnbkovju/jO9OzeK/dtoxoC2DjAKhJE29Ph7Bb/Z140/6B/Cb7UF8Z4jBNhLG&#10;d7q8+F5fB35Ee/UXrTb8rI/o7ySpuTMQciXjrisNX6xOxu86cvC3mzL8+byMVrgan+1WYmVOgfHb&#10;btocB7StRVBb07G8Z8fS5XasPhjB3K0hTgTGwIslrLw2jZl7Ucze68H0rTDaJi3IL0qRtryJSsyp&#10;BXE4m0SBOSd2f5whfTGBOfJpf2kNe2RQ95VD056L5XYtbvpsGNaVI0N5DtmNychRpyGx/hzpz8nJ&#10;zAn3YhY7b89g480ZzD4awdj1CClvFEuPx7H4aJTHMIipO32Yud2G2R0DVjie49dqOYHrkN+QIF3e&#10;yKo8gwJlCpLzE5CQIfp25KDOQbvORwkFwUjrOXa1A3MPevm+AxShCEXNDyMtrH64hN+7HVtM/Ktv&#10;TGH5KRPhm1PYfMHzfr8HnbsmtG02YYCTd5ukdOkj+zj5YBfH723g4J0VHJAY156OI7BKql7QM8Eo&#10;OQ5laOktQFSXhNP6dLxUFuEjfTa8NteCa6IQ7+UOtG9TVBmD1lENPEtGbC634N2FfibOCIbpXIKM&#10;FRtF0Mtk2Ubi6l53Y/ConQ5oRGrjsMxnZydteDgZ5t5sNJFEZZYUaExZeKPdgl+iQH1zchRfG+nj&#10;e3Ls7vkxcsuNPgJNKykwetGK2bv8/c0QFu/1YuVBlLE+yaS0gt3HS9h6NiOV8po66kSzuwYlValo&#10;9uQhsqTGaVQj0d8fBtvwDa0Sv91bg39+FsY/HSrxowMl/uP9CP7+kRXf7nXitwYj+MKYGzcnGzC2&#10;VIPZYyuWr4vdUEFsbnmxwfO9//oEbf04Tt4WAjyM+eshxoeH9teIRl8t9AEKYH+TVD06NGmGs68G&#10;1p5K2COl8EVltLw50rXEwUWTZJEDA1q00c1E5v2ILAeZZILoFo+lIMUwiJj5aAOC/hw06uNg6czG&#10;9DULTt/rw/E7zDBPu7Es9izeVNFfl8HcnoaFCzJsPMjCzM1S+MOl6I02I7psJ1LbiKaqV4U3s2OQ&#10;VHAW2eVinVoyUsvOIr0sFhmyRBQrMqQ2iaLdY748nZkqi+SXRQHMkhbeisY5bSS8ZQb6xkNmfKlF&#10;ZI/UVnPiuIMU6CHJuTF7uRPTl7rQGlWid0yF+QMbNh90YeFOEBsTqfjJ3XScHtRj8qoFczdbpHZ8&#10;m/dGMX+lC2GpK5se9qEqNIeLYe+rhcZaAgez7vz1Uazen6WtOMTS7TkMHlA8mW2nr0YpjPMM+i0c&#10;MdhPP76J65/cxNyYAWu6UtybbcP4iAUmV5W0zCIy7UR0M8ygmcD5y7O4em0Rl09ncfnmJg5urOLw&#10;6iJeXGjD56Yc+O99fnwz0o6vdDrx0qWAy1IKjaMEt0c68R1m1t/yUEQ9HlpqG95rLMMvmFX4PacF&#10;f9DZgW/YLfiA1BmWp0EfLEdBQyqS8s7isrEUv68twG80FuGKMx3TXSWYma3j8SgwetmG/p0m9JzX&#10;YnBDi+BUHYYuujF1owfL98cxe2cMKxSdVYrQ4t1BikKv1Mp0mIRT1liIcwkUO9rd7JJkpIv2pdln&#10;kETiSs9JRKLoWUE6Mg9UwhDl9+jLhbInG9UV6XDWlEHRQHGSxyBdxXjQMNk1JWP6QgAXHolLLcO4&#10;/O40Ln50ATvvTWPjDdFQawALoqLIkyhFqx+j17oYo15cJDHd5titX9RglN/JTLKuIeEWNvDzmxLQ&#10;3F2JFrHw/MCH/tMODF7uwgxjauvFKMlukALbh2lO9rHrYUzeevVsmaqGc0HGmPHi8t0xHL02SjGO&#10;SpN08YjuYUdH+tTg5MSLq/s+7D0aw/bbqzh+ew0X3l1nXKySxpbQvmGBYZATdVYF11glhihGz0oz&#10;8CVFNX6qMB+fLyjBV5vV+Iq5Ep9yF+L+VD3WNhowPlmMmZFcnM4rcWPahpubAXRFK2Afq4d7pgkt&#10;M6LjoAU9uz6KeAhrD8coEvO4frETX7pkQV9/Cq18CqkzEYqWNOjcqbjsrsVPRrvwpbUlfH1qAh90&#10;ezAtbnbcDSOybYaohzlx1Y/FB51SHb9VUvbOs0kCwBzO02Yf0wUdvr6KHdL44rU+iP4qKiOTZnMS&#10;bG25mNTn4du0wH811IP/EXDiK7SqP6Cd/t+3LPjv47n4XycW/O55M77aYsSfTk7gB2Oj+OSsHUPT&#10;FRhZa6b4dVBfwhg7aeWcDmFT9BJ6fRyHL8ax99oQth/3YvVuCOMHLQjP2dFGigsOMbn0ahCgowzN&#10;GmGj6Jo68tE6wvPXI+oHmqUOcIObQVJeK4Y2WtFNAfQPORAYdqNzki5yyicJYczNLgOibWXoXxf9&#10;cenRL9Vj4aaO/t9CAnRg574FW/casXxFgYVTOSKL6dBHzqB7SIaHfVa81e3CUFiB0KKFPr1U2jZW&#10;UJ8s1aQrlKeggoJWSuxPJ/0llpxBVlUigzSbk+RV0/M8TtgyDTMWLZXWV47Zq504eHsc209HsUvr&#10;s/V4lKLWi+ELPOkMvPaFJmjaijCw65Kqp4yQOvtmrMwI1Wgdl6NtugGBiVJEGcihdRk6N+ton80Y&#10;O6LibzjgGFTzpIsKyrWwMriau8pQpU1GCYm1d7EVS3cmEaXord1fxtq9JYQ2AiTGPmy+Noejd7cZ&#10;4OsklRlc/ugmLn9qH+dpESdIvzeuzmD/ZFC6IzdzlfbmCknqCimCwrd8d4vfaw17Dy9g9dY2lq6v&#10;YfnWHtbu7mBhgvjf24ST5jJMOMvgbYpnli2WWgC+FfLim047vtcbxo8mxvBbHR6SphJ/1EsSbPHQ&#10;gqvw5fIifFEnR6ssFak5HF+pJP8ZtCsy8ba/Djf9nIgMVHO0CO0rWvSR5vsOKHqrMrSulWJpuwH7&#10;nDx3L9hx7UYE6zejuHi9E0tXRM/aNtJfBCvPooicb0NhdTYS0kVvkBgk5J1DYhFtLwUwJY/EXxyH&#10;vIoUZBcloKxOLI7PhEbs8ulPR7XjVfOkpKw4pNYzMWrjSYmMD7NoiF6AY9qe87TZsyK5rVvhmdDA&#10;TxKKnrZi+bV+fn4fVulIxL9HbrZh5KIDG5wEx4MWLB0asXatET2zNaT5ZFTqUmAfrkQHxarjvBWh&#10;Yx/Ch7Q9nGALJL75Bzw/d/v43gGMXg1ihN+x92IL+vkIH1nQfl6Nk8MWfOF0Hh/SAUyIa4x7cmzs&#10;qDG4X4/okQrbOxYcrtuwdbNPIuTtF4u0zAvYfnMRh++v0cY6KYAy2CfqaLEp/LUxuJsdj49mZ+LT&#10;RQW4U5CG+yWp+GplJn5blYSvNJ3BV/rT8ItTWfjmaib++EYJXt8sw8BcDalGXEushmNCi851MwYO&#10;vBgmqU/f6Mfl6134uWcWfHG9Ds+7i2mzY9HQQRscTECNMxZVtjMImVPxfqsRn2j341N+B44c1ehe&#10;sWLqbi+a20TD9ARY+2WI7rkkAlx4MIB1UuwuyfLgxSod4SLjdByRWTdsdBDO3jI6JQWc/UXQ2FIw&#10;osrFzzfU4HvTUfzV0iy+3WLFtzxl+OZIAf7mUIEf7dbhT0lj35sdwN8c7OD705N4MaXH1K4GPdNK&#10;dM8wJretnDfthK1ezFPsVh/20BEMYutBhLDVLYng7hMSO0mxf8EqXQf0Ufw8hDffsChHp4NnmNo0&#10;24x+glhYut/gQXjeg9C8g0m+BaPbXehbakNgxI6WISvF0o4gaTTmczMtuDhvxvyhB+Mkq/Ai32BN&#10;jfHjUuxfUOHirhGr2wr0ccJYuzJRXhMPBwnlYlCDr05O4muzC/jIRA8ub/dRIAcwdj5M8mlDK/FU&#10;dF8S5fAz+TeiikaqLAlFtHVig3yBhtZYkY4cWuMCWoOq5jzMXyYCvzGGrdei2HoyxAxH63kvSMtD&#10;grsbJPkZ0BjMhzZQguCcFr5ZDdSdxdCFihEgVrfRcngGq2AK55HumBHmy9C5WsvANVKQvOjeaIaS&#10;f2/qr4KNQdXoL0R+bSLSSKwKTZFUQ2ztySJmr0+gfYmDdjSIni2xNmoWV97cwBui69frG9h+fR5X&#10;317B4csFXP3IGu69WMCNK8M4PKV1uj7DDEvbdn0Oa7eWMU9hnLk0g/lTWonbu5i5MIW124vYf7hL&#10;qm6F3FuEzqEajNLuhxat8I/zhE6YMDbhxrsOHX5JocDvetz4DZ0Rv1hZi19vbsQf9Lbgu73t+K9N&#10;KvyOtRF/0hPAhrUamRSl7GySGGk7piAG9e5SBgbHZFpFqq5EaFqH0GY9pq6oOCY1OORk+9ZdFX7t&#10;nhl//9CIP3/oxK9dbsGfXLbgxUU/Jm90Ikrh0wfkSMh6dU0tozAJaXkJSM6NQ3pFMjIq0kj755BS&#10;ck66lGE3l6DTWI58HkdeVQLkLRlILYmR9gYnF8QiVxMHVTCP5yGLpJKF4X0HpvhZ7jEFTD2iPmAZ&#10;yp1FqKXVUffUo+vAhVFS/cJrvRTjMPybRshbc1FlTELHLMdqWoa+jTK0r3Ji9pRha9iM60xkW6te&#10;Cp8PoX0X3Is6tKxaMHGTDuEh6U8so7nSip5jB3pPnei+YIN/XUPBpJu55sT1kzDeXe3Bg/MhDF63&#10;o3e/CmtzVVhel2PgggZ95w08Zo75j6+VrjyapE2exz4JcOetJQSWTTBGy9HQnoEcfSy0dTG4RcF7&#10;Nz0NL3JScFmWjo/IZfipkgz8l9pUfKg+g98YisO3N5PxG5Ek/EZPJh4M5GBosQbtAzWolRYLl8FB&#10;29c2Z0DnjAl+2sHboTz83/cb8I9vanG+jwmnMw31LTGQB86h3htHGxwDnScZWx0V2LMV4kP+/UKQ&#10;oufKgm1ICdFsqrLpHCqYkIrlCVBxrrqGxHZFHeOQnzFuoaVWo4qUV6fOh9pQSptdg8CC6KyoIXCo&#10;4KXYXVGV4leMRvxgfws/WJrC1z1NeKlJxF8TWv79bid+O6LGd/u78IPZCfzp9DC+FLVge1uPnsVm&#10;1ChSUKlMh7dLgaF1Qs2VdmyS+Lcfk9YfDmDrfh+Wb3RgeNuF9pFGNLoKKMT1MHXKKeCi6nw53AN1&#10;tMMatE+p0bGgp8A7MXfI2F0TNSO1pD8XJvfDmD4MYWCtlcJHEhxxQDRaj3mtQ4Mr/gZszLYgSpUc&#10;3IlId2cGVhpwykx3ZcqAfQZR356FVlGN4VA9nkdN+GRPBF9c3MLP7u3iF8an8MHsMBYuD2HiShSz&#10;V0Rj8ignfxRD5zvgjDahRmygJ/WJC+ZiXVYBqS+PdrhYkY3culT0U6WP3pim7R7F/vNRInc/1p+E&#10;mF3DFKBWdPF4NJ5M2EK1iJAOFvZtGFttgqk7H8rWVE4mUT+uRGoYpGtLh62/GK2zzApbWpKjDfPX&#10;mBFW1FAzAOSi4U51mlTFNisvCXHxMahtKCGdMZgfzODknfO0zdPo3SSV7Efx9pNZ/MqDcfzwiQf/&#10;9VYHvng6jt+koL1+fwoX3pnDo/em8PT5GFZ3uzF/YRpL10iFFM+R8wMY4d/PXJjEzMkspo9meDIX&#10;sHhlEnJLNTLKElBrykdzHwN90YDJww6prJODQThjUeALVgd+x+fFr9Uq8E2VCt92uvBRdRVelKfg&#10;Fwvy8AVZCfZz0jFeSsJryESdNhuFlYlIKnpVtSSJSaexvQ7BGRLSnJJ0ZcfgrhbLp7SNzMyfvlgL&#10;vOHCvzz34U9ph79Lq/IPl8z4P9eU+Li40+ktQUr+GcgzUzBoaMKE0QBjdRHKGvKlsv9JhaIqNz8v&#10;Lw5Fqgx+lzwMexuw3aqHXVmCrMpYWkAF3BP1EK0SvBRgz4wSjZFc1LUko6ElE/ruUqhoX+yjamgi&#10;9fDO22AY1qKVAmabNMA01gTvkhWlbiZM0TZVeY7WORb1fia9WTUsQ0VYumfC+bdc2L7rxtOTLvzk&#10;5jgujPPvlzRwLdCGzqvhmFFBTzJ0z5E8DjwUQ1LUvU4MXnFRKI0wTpbCu1qP2YchrN+KYOdSiJPO&#10;iMFrNoxc1mNyugozK0qM3XRh+EYLqZE28uYIVhkbq89naIUXcfzBBkYvtUHXXYTGDtF7Oh0ptPsW&#10;QzKukvBfV5fjvQYZ3iktwCcrS/HZojy8V5mCdxUJ+OnGBHw5mIQvuZPwmfIsvBdsQP9QldQcXBS6&#10;yCmMQ0V9Koqrk1BQzOQmO4shZSzudWTiC0wAB2N5ULenoCmUgPrWs2gIxEkEqGpPZxIicRtiMNSS&#10;DY+bDkx/BpXNGQj2NUDhTEWlPhHF9XGobsyk+yiQFihnlp1FHMleVF/Po3PTNcpQUpoCpZnzakLH&#10;OchYCJZB6S/BVls9fl2lxK/Qkfxmpwe/YKjHV41V+A0m5V9zVOG/Gmrwi7U1+G2nDb8VasEXO0w4&#10;3LChk2KeXyHagaajqDwVRfx3eUMWPBEV5jmO8xTDyJIdjh4lVPY8yRmpLDnQt1Tws2tRrk1DpSEV&#10;rpAM3d0V6BmoQmBMDt9QPUbnGjHOePeMiCTZRCjzYWS3nVRICzzloZX2omsqQAJsN2GLGb5vmQR4&#10;1EMK7ETnggctI2osrZuwvkGLvEzhO/LBN2ZCm7seHw768bFwGz41PYePTU/hw2gUT9cpWg/ncf7J&#10;MjbuiO5lndLanXJTIQMhV2rDV2HMk5YglDSRAvUFyKdNi6Nt07ZU4/CNGZyn8O3S9+8+6yd+MwNQ&#10;AKN7RlrWUmhbM6QTFJcaA5kqFcMTDZhZFhujSQod6ah0nkNjIBNqZ5LUMjLMSWPorkatN4dUkcsv&#10;LvqDOlCmSEQs3yOWopeRFY+ktLhXyyHykjF7YYzCPY6V+2vYebSFW1cn8Ms3PPjnx234Nx7T/73r&#10;wb9ftOGHC134l50N/P7uOB4/m8LIZjNm5lWYXnVjhCQ8ehBF70YQoWU/wsvtGD8Ykfr5zpyOcWzm&#10;pX3Ool9GPK2q2LalaSFdd9eTZFwUzBa0DCuQl3UGvowM3GtuwvOaavyhx4ufdegxICaMuhK/p9Xg&#10;1/V6hHI5JulnUE2C1mnSoTXlILlcrOmMlwqMiuonXRSBbtGket2AoS0jRlZNtHGN+OM32/HDOw78&#10;z201fr5Fjk/Y6vE1Tt7/eKsEn1zJh7zsHLS0tZ9fX8ZXDg/x9cMDfHx9HJ4BJVJL46WeI0mcmNW2&#10;Uig6RMGJUpiMhXCL6ivVGUiviodrSouJW2GM3AiR4AYoOt20nX74eUzKtjyU25Ol/irKjhLatzLp&#10;7rE+qqT46eFdsKN7V7Sn9KG+q4S/I3EsNSO4ppWWYdhIzvZxGdaeubH5mpeCZMP0bSe2boxh7dIY&#10;+k6C8K3o0TxUgcb+EjT1FaKxh/QZyoBxpBQjV72Yud8uFSEIbNBBbDfy77swQRs2eKcdPad29J9Y&#10;MHOnFVM3SCd3vLS8Iay9Li4L9FFEQ5i6PYClJxN0KkOIrDlh75XBHCpAnT0N2aLSkC0XOv6ubVyL&#10;wTEjzrdrmcCK8Cw9GRcy4vC0MBlfqk3H50jLV0lmh0OluNReiZOQHK2M3wJVOtTecvj6dbBHtDC0&#10;cQy6m2Fqr4feno8ingOjOgtNjWmo9fC1nRS8VpJ3IBbKQAK0bRQ4Vwyp+hxKHbEos8eg0nEWJY0U&#10;m8Z0nrtU1PJYq3QJqDOmQW3LhEo0F6uNl8hdLCsyEF60DQUoK+F789nokMHgyketOgX1jLftsAJf&#10;8+vwU4oSfEFegl+qLsZvGxT4KzqT71IQf7fVTvEz43dcTnxglGN1VIP1KwFMTFugr81CaXUqRG/q&#10;hExRSzIOBUUp0DQXoUfcXF30wBVppPAWQMuxbHLlUQxzoHLkQiMK95qSYfRmwe3JkkTQ21eBljEV&#10;RlfM6F9uQpiQNEoXMXkcRN+6G+3TJrRP2tE+7oNoPxtz0FqC3hE5+mldx0gsvZvtJMEg2mY0iK7r&#10;MLTdxN+ppTunYomKraUWe6MGvOyw47O9PXivuwNXI15s7tD+Hg7yRLtRoytEVmmStPQgvTYOdRSh&#10;xq5CaDtL0MgJqelgZmvMkfr9JjLLiDu7x+/QQrwxjJ3nDKyTANzDos5YJWx9xTB350FP25ReEosc&#10;WRos7UoE+pWwig5g/WWwDpRRJMtIfhnQtaYzACuZOcRyGQ7emB6uUS0GKC5D604U18VzkM9IpdoL&#10;aEsSks5Iu0FED1tPrw0T1yYxuN2Bz9/uxl/f9wN3bPg/9xz43/d8+LernfiXq234281u/GhlHj+Y&#10;GsHPnR/HLhHfShuh9+XQ+uswstct1UgMztnhHjKTPEkLl4ZIhqOwdsmlNWg5snjU6bNR68iUFnyr&#10;2qtgiFRjaMPBcbegjEQllbBP4nHVpuGSuha9ZbQulXHYrcvGNxw2/GpHCwbqy2ljmCB81dDaSR1G&#10;Bqm3AL3bpJxrXRi5EsTAoQ3dFOnAQgOpSZAgyX5Lj795sw9/xzH/tZE6fNmowTfsrfiSWYNvzxfg&#10;L/Ya8HPzWszaZfhguA+fGo7iI4Nh3J71Y/l2iEksD3EUcIWvDA3hStS1laHGnYciUyKqra/2iKfL&#10;YqAJFWH4WhARntOObdrJYzf6L3oQpe01DYoElQ1leyFkrhTaXk5oazqfS9Dc3yCVqQrtBUhoHkSO&#10;HAgdWmlbLbj7Ji3SLTda6ApcUxWYf+DAPM/P2CULRq7p0XehC8OXJrD0YJ4CNQLfcjPtdDa0kWyo&#10;Q2l8pmMIpyBMKyuWo6w/H8Lqa32YIhUOXHSj58hK62xCP63xyCUXpu53YP5ZiKLHx/MebPLzt94a&#10;xOrrQ+ik6InqPm7adXOgEI5wEezdJSSuRNRTJBSkJF1/HWyMQfeilefBj+02Ne7mJOFSfgLuZyTg&#10;M6UJ+GSwGCvXODZXnfyeOrRv0e5u69BNOu3ab+LfuRA934/oUS9GjwcxdhRF97IZbtpBXUslfCN6&#10;aUthc6QC6q48Ul8imrrSUe8jCbpJjN4zJO5YwsA51PF3Rc1JyKL9FNsMc0nVlc1ihUcKajRJqDcn&#10;o1yZiLyyWKkZkpr0WsRjrZJxDBurUE/XZnAVolnsHTdmIjSmxuKyBctddfiUsQbfa7HgV0m7f9Tu&#10;xp92B/CzynL8okuP3+9qxyf1Sqx0K7B3JYxnYTveNunRX1+MDLoV0VxJzMe0pFeN1jOYIJxdWlp+&#10;I0WSlFichIamAgSHGxEY5vcmqSqbsqAyJMHRlU9LbcTMRSaoO8PYfjCG3ScjOC/u5NNGr9zswvSx&#10;H+P7TkQ3mFgFCU56ENNOu9i3qMLwbgtmTyOY5wsXb3VKm7QnLjgwe9lJT95OazoAA4WrfcxAO0PB&#10;bCO1kR7P9zmxStvcs9UB/7ANansV0mmNxE6LjLJEUlg5HGPl8M/WwTelgmNCAScnoWgok0KUTy2M&#10;wehRBy3vOEb3/dC0ljHzxELjEs2UlfBTBK3M3NUWZhtLPlopaKFFG9qmbPAMGaHxyaAJyKBoyYEx&#10;kofu1QYen4LB0UKi6qKd91PA/YjutmH55ig6Ji1SCamUrFhk5SdL68REkVBBgSUlmehjVhjYbMNv&#10;3fAC77rxL68Z8M+P6vGjmwb88EYf/mrDiL8/sODvlsP4w/5u/MnIIH51wI92cyacvXXwjtbAOapk&#10;8FXA3F8P/4Tod0ArJcpw9yhQUH8GVapE2L3FMLkKKIBZFPhatJGuRQVsJ63g/8/Tf8c3lpxX/jCb&#10;OWcSTAADCIAIBEBkIkcSBHPOOefY3eycc57pme7J0sxIlizJkhUsybIt2cqyZVnZsuWcNtgrJ3kt&#10;e73nd+rOvu8f9wOyG7y4qKrnPN9zb9VTHZNaWHxltJ8UaVqDTlKRUV8KZXEmBlpK0dWShXe7/Xgr&#10;4UbQWM3EYoA2QOvfpoaV2Xj4sAPTV/sxdrGL9o3HRbbFAemdbeNeULAPKjBLYfruhgd/dZ5Cf6UV&#10;P5my4HsxK/6G4+C/n3fi/5xy4o+PbNjYdWJjP4xzEy6szFk5LiJYe9JLG9Qq3c5onWyBY6QZhi4V&#10;GmJCyPJQqMmQqiZXW3NgG6vGyKUoRZB9cTqAti0GNIWw88iD6FozbVs57WwpqlqzUW5PRyMTXdeB&#10;H32nwujY8WDwfAxj/A7D5zvRdSrCw4OBLQM6VuoR3VBRXGQYOW/B1NVWWlsjxq8YKPoJfu8ZTFyc&#10;wMLteYrgMIxDJVAn0kh/2WgezKcYW3DyjSWcfnMNZ963xtcFbL84guUHPRih6LXttaBz385rIDVf&#10;DePwTSF4g1h/Ooi9V0ax/8YE1h8Pw8pxrHIXINirkiYKBwerEBsXlWdKoYuWoaW3Aa5RAzwTRkQW&#10;HIhw7CY2meQ8lRTBDDzica0oBRdCCuzSZSzc7yRZxjF9vR1TFMTJGz5M3Haj98grbScweNCH4YNB&#10;zJwZx/jJBIWwmy6DCWKzA+2LfvinLbANqGDuqYCtV0YrnEsaTKcQp0LXkcp+EpO+aXlt6Sgzp6HK&#10;SUCJFMLcUQ5zuBB6xlldSyrqNfmoKEmHprEYOl0V6uXZsJhqYDDKYTPXQqul5XYVo32sFgPrFnRv&#10;+jE22oL3GWvxFYMSL9pqcNVcjt/WyvFJWx22WgpwU1eGF8vzcUtXgfUxJ44MjfiwowVXDA2oFfeU&#10;M5ORLe4VE0ayeGTwyMkhgYYaYTBUIpUxmk3nptTlo2+hGV0zGphJzVYC1uRRAFv3JrD3aA6nny5T&#10;/OZx9tkaHSXdwP1eqaZBL237AN3P8qUYli+0Y2QzgiRTOIeCosM+33T4Qj/2Xuim4PVi52Evtngc&#10;vzLFY5SWtB+z5xjIexTLcxYEJ1UIDJlp7fowemYQ0+dHsXyZg+LmLGZJgvYeC7OPTNovwDtLAVzU&#10;kYT8iC274SNd9u37pVLjJQ2ZtGheilg18muSpTmEWRQoV5eSHapHaKoe1q5SWDsrEaMgJpYYQCsB&#10;xGaczLwWiq4Tto5GiocGY6etCE1r0NzWIBVHHKV96t+OYmiPg+m4lxZ0BGvXx6ByypBXegKZOck8&#10;0lEqL4BOTWFx1aOOmSjSpcP3aHfwcSV+8UsN+Pc3GvDPL5XhZ9eb8C97Tfj3Sz78BS3Jj71O/NPK&#10;ED6/68fSrp6Na6Fl9yIwpqVgF8AQJRGMNyE4o0J4QocmVxHqjTlwthZjXewtMqyAiQHvmWpCdMGC&#10;se0IBkg9bVNqeLtk0JDmDO4ytqUSWUXJKCpIgZFWqdWSj81WE9pVtPfOGtiGWtAc00Drb0B4lgJx&#10;kMDYhUHM3ZigENJ+krbGTrWim30XXq2Fbb4c2x31+KOoHf9jnHRLG/yvj334Xydd+NlNL/BuH/70&#10;kgdP2f5z12O0fOOYIx2NnfNj4UYnSakLY2cStKs2hMQ80DkP/L1NTEBKOEh1MmMeSlRMWHGKTjfF&#10;YUmHkXMh9FC8Yht2xLdaEaOwtG2ZKdgVqHZkI7vpBKq9ORi50Mag7yTFhSiaCVJYG/8ugsRBAJFt&#10;C8J7OgR3GuFbr4dltEIizM5dE0VVh/hOA3pPqyiWYprILOZvLGLpzjJFbRqh9Wa0bWsxeNZB+gxQ&#10;7CZx9Oo69p6JSdaT2H02idWHTBqXQtJqk86jVrTOathebNuhcszcCuHkW9PYfZVB9uoYjvjzwvUu&#10;mNtrpBqZDhKcJVIMa7RQokBbZwkFpxjG3lrYh7UIMnlESDLx1Va0HYTRP+XAYUSNUyNMKrMuTNJV&#10;7T8aw/bLdEEv8XNeGMXe02FsPOnG6uMehOZa4B9tRWhWFIQNM7n3EFoGCA8DTEpDGOfP3avtaFsM&#10;wjdBizykYgJWwjpA19VfBF1nGnSJZF4P4aI7jbROi5zIYR8Wwz9TwfNXIjJXxXFYASffL5ZUllOU&#10;autzYHfUwdxMl6JVoLGuAj3achxxDPa6swghdehcsaJ3xY+hKTMuBWnhzcUYYDLs7K/EpYQcNzrr&#10;0TmtwFh3DW5pyvGiugrdzWVQ0/p7dYzthgJJbKsKM1FEEaygDS7LT0FBVrJEgukUwqKidBSWZMNk&#10;L4c9QsoWU/CWm9G9pMIEY27lBtvqzjh27k9KAnj66Qr2H84Q5nqxeT+BgyfDTBI+GCJ1iNMGi31B&#10;Zuh0k6w9DRStbpx8ZRynaAWOXx4j7Y3h4PEQRW8cF983j8vvm6V4uNG9XIv+XQ0WrwVoEyM8IQVm&#10;i9mZBDh3foyYOY+1u4vYebyCg6drWLzejw4OWr94bD4tFlK/V9iyZ59/e0RLtBxEpTYPpeosae5g&#10;TgnRl8JUpsxCmCISHFWhhSIitq30j9YjsUxbuUgPv0QPz6OH50osuKFhNlUzG5mi1ciuSUN6RTqi&#10;U27MMjuOkYYGKIKjhwlpoGzcm0THrBMKMSG7MhM1NeysVRLKURCRESU6w7V4sc2Ev+lT4t8eFOM/&#10;3lbinx7I8YuXG/BnS6X42b4WPzsfxp+v9eHvl2bwtwNhXPeXINCZg46JCp5DDpUxGw3N2bDGq5mF&#10;5WglFRhDxbCR+loTNQh31eDcqAVne5vR3iZDjLRwNtaITwxF8cGxMPqGSTfjcnSKDaAH6lBrKnxv&#10;L4/CDNSzvapVmSjIo21xVkl767YkDGwjMwndhLZ5L2k8jonz/Zi/OohhWs6eg/cm7/afNKBzT43A&#10;egNG+zV4u9OO191NOO+sxR9umvCT4SL8lFb5V0gqw4EarNDyH1EcxOTo1fsDmBGZ82YvZi/FaR8D&#10;FHcLqTCCV2nHLpEkNx6O4tRrMzj1yixW7vRhmTTjZQJU+FOl6t9dG2aKH5PnipEC44NvzogmbzEa&#10;nDkot6VK5Dd7cwB9p4PoP+OX6C++50XbvgtRjqMAk6gpUQdNsAqN/mJUOGi3Y2VI7JCcl5hslgpJ&#10;bRp+xzC/9zhmr01j6d4S1l9YxQzpfe5OFwlLTO3poqiMvbfK49VFHnMUwTGsPurHwt0Exq+F+Zkt&#10;tM56eBZUcDJBdTLJrfL7nXxrFqffP4OjN+ekTYHEDfnAMIkrJu5J5XMcZqHMkISmUD4stKO2oSb4&#10;Zy2ILDvRKSqVnIxi+dEk3VUXRkm1gzx6TscxcDqBrfszOPvGOo5fW8LJ5/M4/SoPfl77ggvZTIA6&#10;b7VUw7CL475vO4zBHfbzqW5Mn+tmgh/i7/2MsTjaFkjXC1Z00BIOnqR1PueFfUws0eN1JWiHO05A&#10;GUqGbTgfrTMUoelCCmAJBboM0dVStK9UolaXhYrKLFTTxTUbK2E0NqKWlrRbVBZqzcffHebjDR6x&#10;KSadtRaM0eUMTBnQ1a/A1LIOXQSXWF8V7AQsX4Tvm1Cgh8Q2OqTDTLcOfYQXX38zNO5KlMizkEOy&#10;K8tKgYzEV12UgdLMFFRmJ8HdkA1XdRaM1ekY5/m6SLWtiUoecnSMq9FBhzjBxDp9oROb96Z4TGD/&#10;yQIJcBErdB2L1zuwcruNFNhD8huCNaGF2L43OGanKLuQ1Lnlwlk29PGrszjLhj/9ygxOUwhPUwhP&#10;PRvBpbdmcPxSL6JjCjRYcmAQ0zbW/RzMMTZ4N+Y4+NdvzmPj5gJWr85i+94GDl7cxuGTNRw+oiDe&#10;HsIkcbNtxY7YkluyZ+NniO27UfTvtEn70+ZUJEvllMQTxyxZEspJhTYKUSOxuaQ2BRW6DF5wE7pW&#10;XEjwENUzhg/a+cV7aSutKKxNJzUmSRVJMvmaWUkxrT1BQdRQ2EhAx50Y2Itg5lwfG2IGbbRvsooU&#10;qJX5kJVmQKGgzZz0YuRMHO9cm8C/XZzEv1EQ/+lcBD+/3oh/O1OEf9iW469mVfi78Vr89Wgl/nIh&#10;jK+67fj1hkp8kiTV7y2DxZuNOmUS5DVJsLSWwBQUVaQrYKHFMwcK0EqbEV/RonfJgFs+PX7dH8AD&#10;VyM+N+jDDzqj+NueHnytwwe/KQdFdUT/MOmvrQyFslQUlIpz50Olz4La9t7mUS3darS06yh+LXyf&#10;EXaKYWjGjmGSr9gStIt2vfPAgMEzLeg7MCPEYHaMKxCZJ9lMmhFjgFbKUqBNS8F3u8vwD7My/E6f&#10;Avr8JIQSRqw9WiD5DOLCo2W8dnUZdy6SoK91Y+CUD9bRRkRHm3HhyhAOKXZromwaqWWHNnLrxUGc&#10;fH0WS8y+hv4K1IUzYezIZlJTMtBI62t6RDatUDG5VXNM1blz4CUli4cl/ec6Ed+n9T0OwDaiR6Wz&#10;DApbAcp1mchXZkvl98XtiszSVGQx2Sncxeg7CsExybYezqAAtmL2Bu3v5SlsPdnE6oNlrD1epq0c&#10;wewdjte7cczcbsfolSimbyb4/TpokbtIXpM8xrHyqIf/x8+/4EDHYTOJ1YKR013opdh07oQxzrF8&#10;9AoF7EoPya8B9piCtpeiTOuoa82DngToGmtA25oZw8ck+uMo2z5KMQoiMGlj38RIdsI+j1GgSW8X&#10;Rjg++b13RPWWfpx8jbbtpVl+xgKO37/G97dLxWxl8ly0jhgQIkUKVzN6RPt7YQAdmyFauyAmjrvR&#10;v5EgGfJ8pML1e+PYfzqDM6/P4wKP9i0dSfAE9D3J0LTTRoaTYR/KpzDmwT2ZD990AcLzJQgvFMHR&#10;mwu9tQCFgsIKU1FWmoT8nDSMM/l+bbsCP1rPxn+7LMMvny7B/lIdzveV4QmJ746xADMUTrEio21E&#10;weStgJVJwRuVIdhJt+PNZ1yLor4KtE9ZMLARweBmgDa6BU1NZchPO4HiDH5WejJMpM+O+jR85mQT&#10;vndPg69eVuEv3m/BW/u1WBpUYmFEi+hIPXoW1RjbMjIJhHB8awpXLpPs704z+feS0ONYvBJjX0Vo&#10;j/swchijm9LDS/sdmwkiMW5F0s4LQ7jwxjyuvm+Vr8w8xG9he8+/fxbn3lggSk7Bx4CvtyZD7E3b&#10;LqqmLPmYlZiFNtuJ3syaFyZpf2dpo7dw8vEuDh6JJTRrOPN8jUK6TDGcxebdEcycF/PK2jF0Moa+&#10;3Qj/vg2K5nJkFqYgo4AiyEAvVmRKu5XlVYkKJakopC1W2ovQNmOU9gQYYiYWW0aO7MQoLk3Iqk5B&#10;TtUJFBHZS5SZKFZnoEjFTmvKQq48HZWGcg6MGKbO9PJvSTAMWD8tY3ZOEnIZ6G4tyawmE7VZSVgb&#10;dOIz2+34Rw5cPOjFz48T+JOZYvzLkQ6/uBLGz8/68bMNG/6LFurPaDM+rijEl2gNvhhxYincAEUT&#10;EZ4WXmssxNiyVSowEBmpQYA2xBLKo13KQWKwFA/Yeb8St+M3Qk78uCuGH7UH8YU2P74YCuGqSwN3&#10;fTYScgpnVSYsJJzASBO651rhn2iGf0SD2KwOiTUTOhZdsIpNwRMWOOM2OLpb4BjiwFiyciDT8lFo&#10;unZM8E4p0cTzNLfXcXCTSMZViM8Y0D6rRoU+G835WfiDU0781blWXHbKIGNbtIYaOWgYPDem8Zmz&#10;e/ju2fP46qlD3BHTpPZJ3Rzwohjo9A0hJjFMM9NOXhVPS7uwSwHcI8FUWyrQQMLTdhZBFciDhQmg&#10;KZgrFQywTarQte0jnfrgmtGSjOgqLicwSBoKr1Oc92xotcrQWVuGGX0tLVIKsmiRBAmL+oWFimxp&#10;iobaX0OR6YSb3yW4YMAorb+47zd1lfR3dxmbL6xTbBakc0/fbMP07RBGr7opcHYMnrOhfV8F/1o9&#10;qdRAp2KkSNRJ96l9i00IUcQ6tv0YYEIZoIPo2oogvkz7vmhiG7ZIe2FbOuUIj9ai3pKODvb5hlif&#10;/v5FHNM5nX5rkaRIwnx5Dv0HMdTaSaskwc3HnSRkksnNOAYZlP17USSY1ONrbqyRMo/5N8fvW8fE&#10;2X7kl5P6dZWw96oQGNfRhbkplkEMn6SjuTyGszcnsDLdjL0dJ165M4w3bozindfmcObpNMV0EwfP&#10;53D69UkktqxQBgkFAxmwDKTD1JsBx0j+e+I3U8AxU04ClNEe0724cjiW85Cdm4JUilJ69glUZyfj&#10;PkXxz/ab8Duz1XhkysfrFLcvzJXjs74sfIkg86v6XFzluHB2lklPay2eMji9hYjEy2H15aOJCSLR&#10;UYonM9k4MyZioYnWuRUTOyFM7ocQ6jSgnDa3jCL4xloj/vCxDn/2qAr/+m4lfvZmHf7+mRY/vWHA&#10;j4/d+OyKHr19NRhmv03tGTF30o2nu+34nf0xvLMziLXDKOY4HleutkFsr7lyoxfBcTNcg0a6UeEi&#10;I3DH6pF0+hltLoXu8psruPTmEs6ysc6TBi+8vYpHT/uxPVYJf4wIO0kBYuN3b4iiAa0SZvduRjFE&#10;uzV1pg8LYt/NK2NYuiqWrtGLP5nByVeXSZEL2JMmNQ9i9+EI5i7RNh+KSclxqD1KJNPzS1mdx4kU&#10;EmBxmrQDf7kmF7XGMtTo8mCP16JzkRl1WyyMtsAQUjAAMnGCmVEs+8oS1VAaM6RlYMXabKlCSY25&#10;kMFdKM1Va3DIEZ0WE41DmDjTSTtai+LCNDSXFOCdNjt+M+7AcVMVXnQb8KV2F74ZrsMftVfhL4ar&#10;aXMr8POrfvzxmBlfN+TiX06G8bMzYXzZUo2vWwz4RI8Fx3NmjExRmIYa0TXejMFlM/pWRe1DJVq7&#10;i+Di4R8Q87TScH+wAT8J6vD9CAWwzYnvx/z4ss+OY0URztVWwKVIwby6FN8IhvArXVFsDJk4MDVS&#10;SaZeiv8Ik8fAURj9+0ESeFTaycwcM1IA7bAkTLD1qeAhaXknavnaAC3ps661ELW299Ze6/xyiI3W&#10;RX24+EwtBbYEtSRoh64QbmUpCbMcWls1gqN6LN4bxe3jUSaFVXzxzBn89sYObmyw/YbU8AzrpfJJ&#10;I5cjGL4QopjQap0PYeFmN3ZeHcPwVhipJ5KlzZka7ZVMUinQkJBtCYVU0GLl/jR2XlrGxtNZEtkA&#10;xi52Y+hsJwkugNZVHUbG9XgnEcWXRkbwoY4oaspIfxS/zHLaJIMowZ+BdNK+2Lu3cz9MqhRlmijC&#10;l0eweFus2V7FGt3I+sNNzFydQOsE6WnFhACT0sgFjtuzAdpaKyLrzfCKNbujTbTXNchvOgF1qBy6&#10;eDU61n2k3TiGmAh76Fh6tkK0vVZpBzPvoAH6NiXsQjB7K2B052HsKCJZ471XJih+czgiBR++Luw1&#10;yfjpJGxdWjj66kikAczfc/AaW0l97ejdCyC+TodEAfUxztZIb+u3R+AI1KFJV8y+EvtAGzh2E5gl&#10;3azfmaZQTuPK1Rl8//Uz+PtfOcZfvrWKf3o+gX9+fQD/9dl1/Mark7hLGr/4fFSqpO4dVTI2ktAY&#10;TaYAZsAzVUhXVoPuHRXmSbw7D7uxfovO4Yyfsd0i1eVMISCITf7F4WssxOc79Phybzk+FMvGU1UB&#10;fslSgh/s5ODrC3n4aEMKXmktxq0jB8LDcujdJdBQJJ3+UvgjxXDQBlu7ZJgZrcBvHubgt3bSsWTO&#10;xkanDHtrdGpbUSyd78XgSgh18jy8OKjAP7/RjD+9kYNvbabid6414b9/yIW/fdyE/3XLiT/eb8T1&#10;biWWl8yYOzJjjAngJB3JpxZD+OCEH4ck59krbZi9FOERRpTJURuiJScAhGftaO01oVh+AklHL7GR&#10;hAAKAnyNVvgNNuy7c3j5ZgxfXavD787m4OpiFYIjtC/8gMSKhyIYZCO50bMhNjruoAB2YPZ8AguX&#10;u7B0qw+bj0axeLkf8Wk3bYFcujfXsdKMkQMLB78LQ1TnVlGMkL4/hWovinGmZKciI4+DmjQoNrPR&#10;B5VQu0RDVvA8Rqq3TiqskFJ6QqoqnF5E4Uw9IRXhFAJYxoCoop2qthaiylwgHTVSOfQG6MN6BooW&#10;+ogakVmnVBssvywdY41yfC1oxVfbHMR3JX61qwM/HBvHD6IO/MhYil9cdeE/70bwwy4FPkfi+N1m&#10;JX7f24iP1mfgq9p6/GHUh3fjGgyNVWFqrQmrp1wYITX08RjccUhL88Q9wchYHVztZXAkSvFSSIk/&#10;6rDjrwfa8a2OEO41yZhZa/ARsxZf9rbimceE08oy/FazHl8LB/HGaBjDu3aSSAvCi050k2JFoHdt&#10;RtgPEYSmAkwIOlijJmlrUlNCzoGmgLG9Bo2+UjR6RcWWEml3s1zScrUxm+2SDUu8DD1LjbymYml3&#10;PLmd9mRQg7HrvVi6P0x6EqWRRrF5vQfPFrvw9vQQXpnrweG5OBS0rqHpFgye9WKYQjLKQTZFuzF+&#10;TRBWBy7fGcL0kAMl5blIoXXKk+VA7aiEd1hH29aLw+db2HxR0Nkilh/OYPXxFKYuD/FcPfCtGGEZ&#10;r8eItwafj8Xw0XgIh7Y66QFQmaoYnlEt2tYdEq1p2qogs+QxOTDoePQftGGShL9Ccl2hAC7coP19&#10;uMH3h9AYlqEuVIYiSyYpuRntqwFEVny0lB5p0yZNpAqW7hpUOUlAgVJoeW7ngAahGRtcI0apUlDH&#10;shdRqbqRWIdqI/3peD1MBhQFJ8e4trUCAxTwo1dnsP/KGIVwGNsvDeKAjkpUspk42yHVqlu6YuY1&#10;mijMOoQmdeha9WDyXAyT52PSVq+t/DxPtxaJXgNsoRq4eqtpp33YezCOmy9M4Aah4tLTFXyKjutv&#10;Lq3hF49n8S+3+/GDJTV+ctmH//nEh5+/5cQ/fcaF337Xj8F1C6ptyVD502Em4bnGCphUK9G5QSt5&#10;xU+nNoGTJMbj50u4RCE9+9oCdtj3lng9MspOIKc4GXI6mzscq98cKce3N7Lw+6uF+NFRIb6zkoXP&#10;RVLxEVkyXtHmYLm/BsHBaniZFLomNPC2K9DYkI5GdRZcFMLh/ny8MJWDX99owCVnOV4wFWNNl4qY&#10;rgwrixZsnE0wlry4EJDjL28a8MOTefh4Vynef70NP3y3FX9yqRLfXVTiJytKfHm6FY/mvbixYsel&#10;PQ8W5lRYnlJgZ92KhcMQxjk2xzhGh7Za0DncID1P0EcVUPsqkFNLRyFKop2/ZMPNd1Zw+d0tnH1z&#10;GXfeP4Mzp234Ii/wz9eq8VdbuXhpOBdNxN1GeymamZXEQwVRnqp7lyRyEMbIcRQzFzowzyw+Qpy3&#10;tSuRV54mbcaTW5SFSlUuAvT9Ayv1tG0qhGfMUAcqaGEbEBhrpiK3oGPBC43zvSkwSmc1VB659Noc&#10;VMDVVU9Lm4oUZvwkdkRqSTJyKzKRVZCBgsosiS7yFCdQ7xQ31GUUyjLUO6qgdNXyutUwRoxo5qEP&#10;6Pm5DVBxoJbUZmJPW4NPmOtxy1iNL4yO4QcLu/jm6Dj+ZnkcfxTQ4HtrRnzGU4mP8bt832nCX/fF&#10;8SWLGs/yUvCMwXiJDXpxug47h0ZMbJvRGpPBLt0U18PZo4IhXIEoxS80WAczG74v3IQ3zET7kA0/&#10;jPnw07E+fLrPh3cGbfheqw1/YGvBH8Xj+KSlBb+qUeOXW/Q4mnJh4BwTzTFt/OluCh/t0kYUo6cG&#10;MXJqCF3rcVprLQz+RmkfW120lmJfTatZJU2NqdCU4ISY68hsXqLMliowG9j2ei8tD61biAPaECLh&#10;z+ixdmcQG48nKEojWLjLJHZzBPM3EtjadWObxDm6rsHAQT3pSNglHfrO2jB0xoXxyyEs3u+RqquM&#10;nAxiNtGEjoQa0a0gejlWujaZMNdakNgJYPXRApbvTWDhwQwmr42Qdvh6aRAhisvQmR7ou+SosKXA&#10;xmS2Z6xDr55WypZH+1gA24iatrQFsS0notsUvQ0L9BR8hbeCIuimBTbS6nkwenYA05cmMX1lFmMX&#10;RmDsa0Rzp9gNrgGlFP9CfQZsA2IViY020IiWPjUaQzJo20vQEM5HqTUbebp05KiSkVnPMcdxV6It&#10;ID0Y4KUT8I4aEBiilRqxIjRvJUlZmdB1qG7ORbk+lYnJLi3j3H2ZCeRpH5YfdGL+bhdFLojNnVZs&#10;7Zmxf78Fq9eNaPJRjCjmG48GsPdkDFsPBqQpL6Jsuy9YD3NYhdEBPe6f78QHbvXir2978NNHnfiD&#10;S+v4u71l/HxzFD+jgP7nxQ7g8RB+/rAD/3K3Bf/+qgb4CAHmViX0yiQUGUnL0QwY4ilwDBcy5ipJ&#10;RVWYv+zH+dfncebZPPaZiM68Si143xauv72Bc6/MYnDbC0c7wcGhwMt0B18IZ+D7eyn4u8e5+O5B&#10;Bj7tSMLnG5PxMVUmtgzp7Kt0xlkerPFimIKF0LGtDZVpSNTko4vJ9829Cnx+MxfPXcV40qzDM7MV&#10;FxvkeODNwef28zBkpi1vrcWuTYb395XinbkKvL5mxY3zXrxzIMd3Fuvw7YQO35QeGjrx8YkO/Oqo&#10;D6+stuDcZStOXbFJZd0GN8R2A2LP4ybYAgUYGapFoqcGMupIQUMaCusy3lsy+ltHxXjl1X5S3xKe&#10;vzWGD1/Q4jiah9+kx/7jbSWzShHe9Odimvapjnayqj4ToW6NtG3hwHYEo6Q5sYOXi4OozlqG3Ko0&#10;ieySKX5CAGWNBdDTdum8xRSiXJg6mV3bi+Edr0MPL7T70IFuUqGR9iOvPhkFjemQW4shbylFlbGE&#10;YiWDhjitFDdlxY5z5cTWQnaogkHRWAq5ugh5Ncn8vzQ02CvQSGoUllfj5qAPkvw8TWh0KqFpVUk/&#10;y1tqUGQogNVQhE+GLfisS4lfa/fjewvr+NrYFD4VCuL9Pgs+76QANVfio7Ii/IasAL8dceF3Rtvw&#10;CWUJPl1ThOPmfEwMKXCZQTcZIxH1aaBylCNfk0aRJW04aC1tpQjRyrVEqmHzK/F8vB+/l+jAF5tV&#10;+IuJfvxxfyd+y2rAF/wmfC8exI9CEfyGVY/PGzX4nMeGzwRpTWY8GLsk9ngYwOyFYcxdGsfwyT6K&#10;YBzDR8Mkjh6KnpiLRgIJ1kJDe98UrpF22VKYSpGSd4IURmouTkK5NpvJIZ/9wP8XlXLbShGgJelj&#10;htyl8K0/Gpeob/HOCGZuDpDqujBxNYzZezHMXA9j+qIdM5d10pSmLgr+9DU/5m4GMX8nioVb3bTW&#10;TShWiSrTSXB0NWHkSgcmbrTT7vH1qg8j52lJbs1QXMdIav0YudSPuUeT6D9Hkp2xw0lbWWPPhS5S&#10;gfIWOgFlKjKzk1DLvhJ23jKmgHuxGUGxkTazvm/JBD+toajpZ4xVIzSrgZkEouusQ/t6gBZ9HK7J&#10;Fsj9BXAMqGDqUCCPAlXJ8aRm++jbmCwitbS8Ype4aooDbVskD/mGEyi2ZkLVVoam9grk0w4KEcyu&#10;S0WNqwjOMR0iczYKSKskvIFFB0ILDrZ/Bfu9gGTYSJKzIb7qlZ7AilUkU9d9iK81YnSuDuPL9Zg/&#10;14iFk82MjWJaeCspuBc7j0ew+9I4Vu+Sgq5E6ByMcHmr8bGZCP7l9DL+6VIM//nECLzox79fGcN/&#10;rs7jn2b78N9mo/izKR/+diuGf7zYS2EM4K93W/E/dkz4sy0b7jGZJ3xFaPQTEsJJ0FMErX3pCEzR&#10;BWzocfBkFGefLeH4pWUcvSReV3DyySwFsQ8X3pzCDBPTFIn+49M+fPmKG59/bMeH7rjw7LQb71tv&#10;xaenKFCxGkQCJRx3pTAxkTgTlbC1VWLCU4urASvebA/iUsyET+xV4S/vyPAuafwtmwVvt8XxpsuL&#10;j8dKKO5yjNZl4kQSx4++BOPjFoyTCsX2AV2rOowv1OCgLQ+/Qoj5bIcOV3qVeG0qiA/Ph/AChe54&#10;V4lzl1owtSHW/7aiY8aKZm8RlMYUeCJZiA9WcIyW0+0UEagKUE4wS/rr3Vx89pYDLz6bwm+f1eNT&#10;4Tz8MjH1s0sleE5kfdeUiV9rysBnTWnY1ebBYy1HOFIPm6cClRSrGgZVVVMmKlSpUOiyIavPlu7N&#10;ib0TKlSFtKC0YYFC1LqE9SKCUwDdk0W0LCXo2KStZjCpA+WopihVGMpRqitAPgd+sSYLZbp8UmA5&#10;alvyUUtLW6kvQG5tOlLLaIFpg8UObVWNubS/Wai3UvycdRRhIjcFr562SW4mTehlqDRUQG6q4c8V&#10;KGrg+y2lUNJmj9Tm4V0K43d6u/CN3jH8asiPN21qPA8acN2vwC020jcNavy6iQNXnoIxZTpepeB+&#10;waPCQViOvoQC0yUpWNEVobdfDWuQQeWvQa2DAs5ACNKutXaqYPQ3wBnTY8bTjLtmHT5cX4XPKxX4&#10;hkGL73ic+E4ijGu1MizJSzHQmI37DRReYzMuWWoRJN30n4xj/uoE5i9N8XUWs5emMbjfj8RqB0m8&#10;l4GrRGNrOTTsk4bWUmj4N/XmEhQJMq6mhak5gezKFCaBUtJfKVpitMgxkoG/kPRYjNgCB9eZKFbu&#10;j5LOxjB3axBTN0gs12IYvyoeTtDqnnJj4qQDbTMN7KsS5DJZidLwvfut6D0UFbVNUnmzOlsuWgZI&#10;vO31GDugeF8hkV11YuqmhTTG10ttGLogVoXEMEo73H86irYFNXZOaTE1U4v2wVoMxGXo9qWjSZ+G&#10;9HRef3kyNLxu37wWHTxnz9F79/yCzPo+BoaluxK1zSSbHo4BBoh5QAFTby0FxwNdezUJUWz1WYk6&#10;jrOa1kLaYVEIlaIXrEFTqI7CUIMGnwymRBnkzgwUcaxrea6W8Vq45hrhntGi1JyD7NpU5DWlw0vq&#10;i2/4ECO1RpY9CC46paezYlN9hSsHlRTxZlK5tUdLAS2AoZPHQDGsw6UYPWrBym03Fml/Z7ca4Oou&#10;QNdpPRbuhbF6P4HVh91YuisKvQbx4DCO5349frrVDrzah188q8Z/flCJ/3qjFv9+vwk/W+rA/1gc&#10;wJ8NhfGd6W58urUJ33eo8DdxJ/731hz+YXESf7M4iH/YnMaHelrQ2pKEas8JWnzSYOgEzF0ZsPfl&#10;YPKMD+dfW8aFV8XE4XkcPl7AKb6u3wxh+64fmzd6MbgXwdG9AZx7fQqnX5vEqTemcPEDSzj/ftrx&#10;t5fw8M01bJ9LwN5ZCXO8FI6ETJr9sO6oxbv9PXh7bgpvDQ3gg30GnO/Owa32cnxt3oP3hz34UNiM&#10;D/vK8aEuGXpq0+BmQhc71PWeDaLvIIDhAx+G9hxS5erEvCBiBfp769EzqMU+Sf7WiA7PSfKv7pAA&#10;T4vSeE5pGZ2/xwA9SVNF6tdYU5nwi+GbaoB7XEMbLEeluhBJf7aXhy8d1uJzF934y6sq/Gp7Lr6z&#10;XYOvXa3HUWs6PkFE/6o1Dd+xZ+Aj7mK4ST5WexnstKcNpLvc4mTpSVWpPAsyZRYKqrIgN1TB2q1D&#10;GzO12C7QMyOHa7gEvv4SeHoL4B8vJAEWwT1USctaiMrmQmhcVYjxC4n5fEUUv0JVBsoouMLOZlUl&#10;I6fyBCmP5ye6Zomg5r9llSZJVZOlSbeeeuhJfGq3mqSnhs7XJL028TCGmmGOmEihooKEDdaEHdU2&#10;BZqbSb+kwo9btPiEi0lAW4dtVQn6FLkId1bgaFGPt+MaHJDmErFSTCYq0BnIxli8CKNtMsw05mO7&#10;oRiTujJEEsR2dtTxlRj8fXXw8rsEh2mvwmraYj28A7RbHc1or8rG++W0AU31+J7LiT+m+H57oAve&#10;iixpv2Vx81lbn45QNUW9OQtKez5aOhvQw+w+e34Cc1fnMXVxmtZlnvQ9hKHDfth7dGgQG9Pz/eUq&#10;DnJtFkrkGSiWpaJMbFJPIsuliLhJPTMbRvhISDp/OUwkV2OohFa9gIlJhvCcmVQZxsSFOMYvtWP0&#10;jB8DQvTWtdI2BJ3Lelhp86VVM0wqsfkAevdC8M/qYe6l1Z+1IbZkllZ5jJ5tx8RhkHRvx/DFIMau&#10;2jBzQ4/ZK2I1kByWqUZcvejCpy+QeC8b8ZOXDPjhHQW+c0+OvxGTzt8qxm+da4C+IR1ZouwWD02o&#10;Bh0km75jMU8whPi+nUSooqWTkzhrYOuTkQArYB+pk6oEGTqq0Byn0FFQ9X1yeEaaaOdkMJIKjBQ9&#10;jbcKSh4NpiLUcewqSX2NoXw0RItgGKyCY1oNz0ITQiQKXbcCqTUcb01pCNL9JLZC0n3EKAMttOhG&#10;aMkJdbgU9d5caXJ2eMGK8JJVEu22VTM88xoMnPJgkxZ36UEMa/dDGFxvop0ux+AFM8Uvyv/rYBJq&#10;x8iFANpHlfjMZBD/Rsr7GR3Sf32qFP/58Vz84m0z/v5hPv7jhTL8x802/J+7S/j54Rj+bH0Bz/zN&#10;+OCAHV8/GsVXLi/jm1fW8c3z8/jpmXn83sEwvn63B6cHZDg9noEbW6WYWVZiiCS/ejuBo6djtMGT&#10;0lr87XvjpMB57IiiuecbscIEePB4HCdfmcLhKxPYeSrKww3y90mcfXMOF99ZwcalTkTaK+GKlUPP&#10;8WRlYtX5czBuL8frPe14c2aSQjiEy+FGwlMGnE05ONQU4pYyH5/pr8UPdvW0shW41Udq3HJK40cI&#10;n6jiPnFW1AD1UIQd6F03IUIRE8tdvf0aXBivxlvTRfjgcD0+uWvE+YtmHNz2o2PSyrHagBZSqS1c&#10;DjO1S0wrM5E07b3VcPepUCbPpwCeleFPr9TjK4tl+NpuPV4Lp+EVbxbu8Quca83Fx525+N3WLHyD&#10;tnjbR6EyFkFtoDDV0U6RoErKU6UCBcL2irWreRRAe5cO/mkTfAsmhFcMCCzUwTmUh5H5KgxOyeHu&#10;LSapkBoZ7KKEkpy0onYWYHxJI62nLVZlUtQYzGykEv5cWJeG3Opk6alfZnUKZM0FqDYXkmyScaKI&#10;n8vPL6sXDa5j44vdsQwwRU0URC2aIwzOWAtULjUccQf8Y2G0tNmY6ZXwR7WY0ZVjpjYXZ0mH13kO&#10;K8+vbSlD/5obPSvNGKDt6h9UINpXg1hPGQO9CPEtA1b9lbialYwLlTnorMyG01mJMxciuHIriu5p&#10;HeyJJpJWMweCiVm+hTTogm/QgTNBM37V2Iiv93XhW4Pt+HyXFUu6SpTXppBkSdP6LBQbMpCnzURR&#10;k1hRweSiT4fCXSY9GAoMi2KmAyQ2sWZ6BtMUxdi8C3UtmahmcJbV0eoqUlDItsovSUV2IY+iFGQX&#10;JENtykfPZB1aOypomZnEOuqkvRUszIz+QSVc/Sq0iB0Ch+ooKg1oJlk1d5Wz76oRGG9Eq5jYGlew&#10;v8QN9Bh6DtoRnjfD1CWn8DRi6HQX2jY9aNtxoed0GP2nIujcDaDrMIKBs17MXLOg/6gWsbVqxA6b&#10;8PYtJ/B2GD9/3YfvL9bjG2P1+NOLNvz4eiH+45fK8XdP/PDrClGkyGACzEQ2x4DKX4QmCrepSwVD&#10;oh5ydxFy1Ckw0MJ6RurhZnA0j1RD30/C7amGaagWFibatgE5NiJ1OGopwClrCSLOEtTZ81BlzXlv&#10;vwhaTTctlXOiDsZhGazjCoqfRtpTt+dkKwIrZqjbSJiBIrTOmKSHUR0bEURXxf1NH1zjOqgiRTD1&#10;y0kvIYyfi6P7METKjWPycjt6Trkwf7sThy9TQG7x/1aa4CLttg7ymidVCM1pEVs0ILrSgtB8C1wB&#10;GV5NNOPnl7bw9wsh/Px8Pf7tcRV+8aoK//FOA/7hQjX+x5YLv7i9gJ8uDeOPBsbx4aUhHF0awbkn&#10;pLlnG7jy6hauvLSKl1/ew6efHeCnby7gn98aAj7ZDPymEt95K4BffTaCx69O4PBFHk+HsfdCP7Ye&#10;jGD1ei+Wz9uxcdWA9WsObN/ntT8bxvFrgzh63of9lwdw5q1JnHl9DL27PjS05KDRQHvtzWT8ZUMf&#10;yKHDyEYkVICltjrcaDPjSacTPZFyQkouFByTT2iVvzWdgdcCWfilkRr833cc+OOnbizvOzFyHMfM&#10;pR7MnG3DBN3JxJkIBnfd0mIIP/vIRkDpoHB+ar0Gf366CH91shF/claHRztVWFirxPCkHpEhDbpm&#10;DBhesWBm04tJuobxDYor2y0yrEW9ugxJ/+1KA350KMft1hTcsqTh10fy8Y2FdHw8moUPWArwYVLF&#10;68ymVyYU8NK31xlzUa/LQSnJq6A4CZVysd9rsjQ3K7s0Q9r4uoiUVkaKq+cga/LLpM2PRZUJf1gG&#10;l7+UolACXYhZl9a2jPZZlMdX0OJqKLa1piwUkYBKlDyHKh2lggQphgUkGSGCZbTIjcFaGNqV0oOS&#10;AlJhBkkwJVvcb6SQ+lTQhvXQR0hfHRZYKTAaCqOl3UECDcAWt0FH6jMlbBTSCmn1SUVNOg4Z1B8y&#10;1mNt0oWxS70YPmYGOoqge9mKjlkTKateKm6pZgYJk3JmKIDnFdm4UpmPkdx0KGUnoGGWaQ6WcABU&#10;MwmY0dpNQumxwskjOORmh7TiWqcXn4qq8W6wAWu02BcdeVDTzufXZ6LWmIcKo1hJkIlyg9gvRdBx&#10;MWQm2n8Lk4+jim1fDFuoFp4u2itnPcmvFip7FSoaU1HVQNorS2LwVMEfaUBaxgkkpyZL00fS85JR&#10;IKcIeguhFdcYFMu3akjFtGt+2g5SS3TOifC0nW3WCM+wgZRuJhU60L7UguhCMyLzemk6QYR2t/PQ&#10;g94DLy1FE5o7SXQDanRtR+BftKOdAhjbslEIbYhumWGhmNjG6xBfNZAm6zB1zU7S6cfxvWE8f3ES&#10;rzyZwrP9bnx1aRQ/mHfin9+2409uNKOvLhMFmUnIbkhDXn02cquSUGFIhYoEV0/hk7sKUOPMQ6WN&#10;Y8JXBFUoD/bBSpJoA0KTjdJqoo4uDWb0hdioysCpghO4wPMtkyZVzUwqpGZrnxIJUmzfmQQmr/Zj&#10;9GKc9lrcW+Tf7ttImm4Mn/ZhkNQ5LJbzHQnas6JzxYvuzQj6DxNoX/FIbaDvKMfAvg/TV7oxc7mP&#10;f9eJlXtTUiXtgbMeTN3owKW7Mbx/uwQbQ3RDYzr4xpRoHdHAPykeBppI0EZ4Z8WyQgXu0kL/2/0t&#10;/J8bC/iHrQj+7sAoCeH/PluDP0gU4ic9Dvz5UAR/ujCLv17fxhd35rF/U0wAX8Lplzdw+Y0DXHv7&#10;JA5e2cbZN/Zx9ekKPvT6Av7bJ3rxXx9Q4P9+mKLzGQP+4oOduPZkDEeiDB3JbudeLxYuxLB42o6j&#10;OyacemDDHq3wwZM2Cng7Tj7volB2kcz8aB2oR2WT2Go2FUpbNhrt6TBTOwzBTFJ2Flrac2DrpRB2&#10;5CHeXUjhKYG7oxLq0hT8yoJaWm//m0uVGFGk4ZfXNfjINS/mjgIYPR2TnpqL+gCjJ5lIxIqWQz/6&#10;1h3oWtYhMtaIxEAdvnSLdPyOGf/yoAb/9rQEf/UgD1/ZL8BvbbXi3g7pcdWHXo7hgYVWTG+HMcDx&#10;uUarvniyHbH+FiR9dasBH+gswnZzJp51FONPd4vxtyfT8b2JYvwaxe93ONj2egrh65GhkV+0qp6U&#10;QcIopqXKzyN5VaSinIJX3JCJUhKMmIAsI7mUNeYwc9PWMSCbDKVQqXP5NynIE4U6OVjrSYBi83EN&#10;B3JdSy6qTTmoob0W4innq9KWz3/PkQqWiukbBbVpKGogMVIsa9xswEg9mqMaCqwCFbpcaRJ1blk6&#10;abGQQa4m+RlgZNYxksDs3Q44Ol2wddgpRq1w9TpRY61ENsU6vz5f2o9klGJ0e5GdfmMYgxcTmLs+&#10;iuUbk9KyveACMzLtk7GTtmiAWZsZOzFnhCdcCQOFWs3Os0bkJCUNA1FGxDbC2WcjUdjg6bEgNOKG&#10;b9hHQXGhzVyK/aZ8bClS0V+egRV+p8u0XT5NBqq0OVAIKjHn8MhHtaUUMhJ3nasSjSQUe0yF+JAD&#10;llYKFxOR0VKMLDFXi+SdTgrOKWIiYoB3kMZWdzzIzklFekYqTmSIohNpqCf5iKfvos6fOcYkElPw&#10;vGxPcxIMoRwOKlJ7v4XtpEX/Rid6N7tofduQ2HSjY8eJtm07hc+G9j0zBcNNwYhh8HQA3kkLhdKL&#10;+HqM9tCFftKfWPcrqpm075ngWVLBOCBKcxXBNVyGmesx7D5exN7TTay/vIJdBuupNw/wwuN1fInE&#10;9MNzNfjgjgMhrQKr8QCaSIHFTIpy0putn9ZHzHMcr+V18fxbzewfWtU5CslcPXrdhdhWZuNiUI2T&#10;viZMNxVil+K3yICbyj6BidxUmEnH5do0aL0V/Hs3hs53of8sA/ryAEb58yBpI7FHWpWqz/jRf+wl&#10;0XoQP+lE+74D0cEmJHo1CLdTaPsN0ISrUMV+07dXYf5qHwYvxSl8E5i+OIjZG0NSG01ci2LpzgDm&#10;Foy0bUWYnail6JFmxtRoJXGbOziuBrQIUBTrWyuhJXy8Edbgzwe9+Kfzs/ib4Qi+HyYFng3g56fc&#10;+Mf1CP5xYxr/sDaHv12bx6daWvCCQ4PT92dIZ2tSSfvjp+u4+tZJXHnjCOefbePa+45x6oVt3Hw6&#10;j2++PQB82Q38ViP+8eUw3hCboj/uxP6TTuw8EhOHI1g4a8fEZg1m2cZ9c81onyART6sRGq2Fra0c&#10;jdY81NONKS1MRqZMmD0l0FAEXYkSGAPpPDJhi+XBGcmmcyhAeKgcE4u16GXfNdZmItSYhWt9jdi1&#10;5KOxJAWtsUaMr7LNDwMYOx3CzLk2zFGsZsUMk0tiql0bxvZaMbZrQwfpPNpfjTdOqoBPefAvz+rx&#10;ry8m4/++loH/fLESP7/mwu+dC2N/K4qRtTC6xGyKBR+/TxtGN4LYuNiHyd0Iku4ohc0tw+eCNfjC&#10;ZDW+vFOCjy0V4Fp7Jm7YcnAhmo+23nTJOxuCctJNlfRQokrNYG3Mo93KQAmDuECZThrjzyS/Sn0+&#10;8msykFaYLG0knsngLJGloFSWhcziFKkklnWghoOZKEsb4J9SIzZnRp21GEW0o1UUozoKYrkqjdYn&#10;WVreVlSfgfw60mYjRY4WvMJaRopshKWjiSRYg0KKbVJOEk7wKGvIgSWskoqOajwqXjsFiQLoTDho&#10;kzWkSH5OHSmWgSI35kBuyYW2tRRz5xkAlwYZoGPYvDOHlWuT6D/Zgf4DWp0FMzwTKgRoVRLrFiR2&#10;HYiv0UpbcmDvbCT9OOAeVcIYrafYOSiyfP+gHa2dtL/jHgQmw+icsGKKNDdJWl6tkTEwZXjgLMIX&#10;10rQ0cD2q81AA4lQQfFXOEpQbS9Do7+aIq5mgOhg4qsxLjaGaYDJkgcL32fh++pUucgvTUeKuA2R&#10;lIQGBn2spwapGe9NMs8sSEetmQIUJqWEKpkYGmDhdQbjcgSC+RTTFOgs6bD4ymmFzbQZQXStxpBY&#10;bZcEcPhUFEPHftJRTJrvN3w+iLHLEczdSfD3DngmSbqjHvhnA1Idv6FzFMazpKpjNwXTTiG0Ibiu&#10;hXtWgebeIkyI5WSvrmDvyQLt1jwOni5h//kGtsVxdxafuRfCdx/F8GtnVvH7187irc0xOCkK1kG1&#10;tNmSc5iEOtaE7v1WdFKU4hsW+Na0UgWXAbbvmcwTuKerwe0WFU5q5XgcLcTT4SxMiiRTkITiihPS&#10;mK0zl2DwVAdGzveg92Sc19VD0oujj8TXd5rW95Qdvaf4GUd2RA/5+6Eb84ut2IobMeCvQkdrOeoU&#10;SciqZwISpb8SjTi6MYorZwdw6sooLf8gBsRuhBeDWCdZCapRWkqgcsuZ1MqZ9AvQYBMT5StoC0mx&#10;JHmdVYZk9qGCYPF6lwk/DDnxrWYlfmRS4c+Devziyjj+7coUvkd6+dOpDvz85Bb+YWMW7zTWYrex&#10;CAvbQZxiQjl8uoqTL6zg8OESzj3fxfHLm7j41j5/3sLO/VXcff0Af/jJNfzTR/vx808s4e8+No5f&#10;e6sHpx/EsXGP4sdr7pxUY3BWxfhvhjumgzlQy7gsQJOHLi5UDQ+vNdxSLe3z0kAR9MRr4YgVwhIs&#10;oD4k0Vnk8ruVotmbQXhKQk+XAsPj9Wil61AzoVUVn0Aux2dpTgZcYjxOmBCfFoUKIli61oeNu31Y&#10;udqL+csJLFyhEIpZBGdCmD7pxfiSDqeHmvDGYDn+9nI5/vy8HP/zRgV+sFyBv71qw/9+5MTfX2/B&#10;mQ2XtHfw3H4nRlfCGNmMon/Jj/XjISyeGkTSNyki3/SW41uhGpxMFCGcIM0ESGn+JJh8GbRxJbDy&#10;8PQoGdgGDnQNnINKWLoaaDHrIdNmI4fWtIDi9J4AZpPUcpCce4LCl4ysglQOuGxasxQGaYq0t2dw&#10;3oTm7nKivwoxiknnYSsHXwfFtQEppMpsIXgkwQy+XzztFROfRTVpubUcSq8cNY4KiD1pqziA60mD&#10;KlKgwlLJ96UghWJbrcyHpqUM+RVif9gMaYewPFkmSmqykV8lrjWZtJqBGoqfgiLfQBGy9Wgwd1Os&#10;z6T4PVzEPAew2Axp7toIJs/3onvLjyjtcHTVit49UgMJR+y430Z7GCNWB5ghhZVx9ukRHHPCP+KE&#10;b8gJR68FgXEfEksdaG9vwnhpGjYUpThyqHFa24AjRT66ZWkoJq1liDLyJGiFo0ia0C2mt4iHSS1d&#10;elqiFlh7jNC018EUV8AXa4CPA7LVUwwPhcvSQmpoKkVhcTpSs5Ng9hUjjedMSkmGzl4HfZDiw+TV&#10;EqiBgwQ41l+LLz3w4Juv+fHqugG2xhQ0MRHYmYX7tpgxN0Lo3WrD4H6HtJZ76kq7tD3m3K0ejF9u&#10;w4T4/XY3XzvRGCPBJMwwd5vhmiIdknh6aVn6JSFpRe9pQU4m9J11w7nQRMHpwN6zJWy+MI91EsvS&#10;vTHsPJ7DzoMFTPP3+/dH8NVTCXx2m2SzPoZnM3H0kjIjG24mHxfEXtHBaQf6TsbQI2hty4PYvheD&#10;izYMV6Vi3laBiW4Ndtu1uBDWYt18AruBFMTNdBO0wan5782LTC1KQtdWjMLehyHardGLYfSdCqD7&#10;SDxoMaPrZAu6Dq0UQisGTtlwbSuOD62O4tPTg1hiIrJES1ChT0ZeYxLSaM810VpcuTmJV/f6cP2o&#10;k2NEbHPpYTu1Y+XRAK2gWrq3LbaBLanPkpZvFtWm0oHQNoYqoDAQMlqrUG8qJFnl4IUxD/52bgx/&#10;PdyDn4324X8OxfF7Ng2+qKrABwkYHzJW4NsuM77c3IhPqWswT0HydpJ6j3qxT8I+eLwkten63Rns&#10;PVjC+Zd3cOaVDew+XMDui5u482Qe716O4n++PQp8vBNfOm1DTz+BgYmxRlSfViSjf0pJd0OhN5ZA&#10;55ZBbS9GsfoEVKS/lfEWrEWb0WapRa2Wjs2UD2+iAvERBewR8SS4HO4hGUm3Hs5YMYz6NMiqTkDJ&#10;NnC4K2A0laJGRvfIvpAxBqoJU6Vykj7bxhZQSdNYBje8mDzZhmkm1Sn29ey5CMZO2nC8aMQ3un2E&#10;2Hp8pTcXf3qsw1+elOMD1hR8cYBieKYBPz6jx8k1L4mvHbN7vVg66sfsPsfvZgz3H27i9OV5JH1v&#10;0IIvdhnxmo0kZs4gYeQyUHJR68iEZ6gavpEaeAYaERw1Ec/N8Im5SYNaHjq4h42wdGpQJESQHSl2&#10;gCvjkUWrm56fjByxvlfcY5PnUfyYIYMNFAwvvFN6ifzM3aK6hRadtGtjZ9rQsxpAdlUacjmISyli&#10;KczWQgQLarNIcnW0BrRuCR0MJCFNqB5NPOo91SQldpCzBlXNMun9kh2m1c4pS0M2BUHU/DvBo6wi&#10;HRXKNJQ3pULWnMrsywzsLCBBFsPWpcLCtXGs3ZvD6q0pLF4XO9LNY/X2JIVwiNf33jrm4bMxBoMX&#10;cxfCmLlEoRA3VGdJIKKK8TApZ7iZtsaJwKgb3kEHWoedCM26EVtoh6GhAGsk5aM6GU5qanFeKcMS&#10;LXhZEdvIUIxaQw7KmjNRqM2gsMs4eFpoj6xwDtCCs59svSa0dGth7uUgbSNFiyfn7Sr4QyQHkrdO&#10;VQiHuQJNmmKptHm9iQGqLpImfqvCNWjwK3HpwItvv9qBn7wQBj4/BnytDz/7oBUjrdnQclA3OYop&#10;fgH07bRjYKsDnetRTF3qxOLdAQbyMNYfjmP+ei8mKXzrjycwTItS5ihAtVMGXUwD65COpCSWxSUw&#10;coHicoVCeI7247wb8X1+l0k9fHN2bL+wiC0x1eLRNFbvTWLt9jSWbrPdb80wy/ein9ZoacqG1XkL&#10;ZlccmLzcgWkK8MK1IUxfHkRspRVtHNwj53rRJcpLnY+j21mMKXMpZkgNY/eG+NqDxbMJ9FKUxQMg&#10;qcR7ZRpOcFyV1mUxWTVi6EyA54ihl0l44FiD7kMdrb6OAmhE/ICvp43oOG/GwJQO7wy24dX5Dlwb&#10;tWN4VEUXwNctB7wdFWigY6lk/Izxuy9s06ZtWZHYMZOGPZi9mUB00coxKlbllLGv81BK+1cgT0Um&#10;BaGkKQPmtippfmatNReWSCVaYpVoj1XhuV2Fr7qc+FFfN75o1OF36hX4oShe6zPickMmfpmO6fea&#10;5Piurxk7HVraUzc8nQZMnUzg4MVlbHMMb9xhG3M8Hz1awtmXtnCK1njnwQouv76Pj5BYv7/gwI8Y&#10;hy9S1INdaijpPEqq6SrovmJi18TuSuQ3nCAsZKJtToORQ7G6wom7D4dxOONGyFpPwczneMuHp12G&#10;7tlGxGcIN7Ni5VUj2sR63QsB+NlmCoJNeWUKjK1CJOlo3LWQKbJRXJ6GZo5TPcdREeM0g25G35AL&#10;WTlhpTYb9dYiOOIN0Dsq4aEFX6Ij/aSuDt+LWPDtSQW+tZiF/3WvCD85VYpvzlfgf99txl8dmPGZ&#10;qQCu7Hdj5iCB+cMuLBwxeVEIL1yYwNJmAkmr7WWYGWiCQpaMagZRQzM/lDbTFK1AZEKL8JjYaMiM&#10;8IQD4UknG8CLyLQbkSkPQpNufikrrMw6RapMlCoyUc7MVFpJS0zhyaEIZvPIItVVNmajbdEN30wL&#10;QnMWdDCTi5plwsok1loxeChWO8Rp9dTSXiEN1kpmHDntcBEy2DhyUzntawMJkMhNXK7ziCkMcqgC&#10;goi0JNY6ilklKrXF0npRsQm29OSQGUbcI0tKOYGK6gwYxKbYjkIKIG2hnZ/jKqRAiKkgcmmi8QYH&#10;jLh3s00KFAK4ckcE5QQpsB/DJ9sxIcTgZjeWr7VRHDvRs+NjJ1ulQgVOtqN/zIrQRCsp0IPWASu/&#10;n9iIPQRVixKzljR8dDobFzlYztaW40O9eXj/UiZ62rJRK8pCtRag3iVu6jMJsbO9o7TVw6RLns89&#10;bCMBNlMEmTwotua+JpRWp0OnLUGkrR5+PwmCwV1NwhTrL0NjMv4dLTnprMlH6ospMcFE9+2XKHyf&#10;9OCvX/bh958O4OcfUeG/PlOM7Z58NAeqEZ1plibw9m7GMUaSaVsMkGTasfZATJIex9ZjCtUtsVdy&#10;D3aeziE460Sm8gQKDVkkc7E/ixKOkSaEKVA9R22kwCAiy2ZY+5VQk3LUwWrJ1ifYJgfP1rD8cBJL&#10;DMKlm+NYvDOOhRsD/Ds//BStrn2K5oGV4hbCOAV3+e445m6MU3xJ5NsB1LWWIbLkQvdOEPqoHJV0&#10;Cg6nHHP3pjFxbRjz96cx/2AUU/cGpYcc5m4VKg2ZMEUUGDvfKW31OX8njOmbIVp2C0Yu1mP2uhFd&#10;u2rEN9XoOTAivKaGuq2QQJCLUbbzyKgSXUsqXkOAgt2Jy7sRPCFF9pKc85TJFHcDRkiQvuUmirQB&#10;sS2TVKW5wVHKJM7vziBvYBDLSExZFUmoMOYjNG3kISZXG2HvrZfWSztpF32d1bhrk+Ojxfn4cFkx&#10;3inIxW/qG/EHYSc+31SLk4o0PCU1frNVi6+GzFiPqWGJ6aFyVZPy1Vg46MPmY0GAc1i+yra9MIR9&#10;kuDpF8ROb8s482wXL1zqwccWfPi1uQh+92ACb68l0Ez6LKrPRl5NJtTWHHTONNKFlCO+psXCrQD2&#10;ng/h1KuTuPnWHJZWfZAzmZQ15kFlK4W7g30714T4cjOTvh7jp3zYeTiI+08XcO1cH3pGDfB2aRDq&#10;opvs0sLWyWROkNHRybn4na0JsZ0AY0Gbg4SpGsbSXKSeSEIeXWGjsQD57OOG5hM41VqIT9SU4tOM&#10;979/oRX/8rIWP57LxZ+tleDvrijx91eb8YcDOvxBmx1XGYOjtL6LonDLKY7d7QT6J10kVTuSHIM1&#10;MIrlRPpcaH2V0HtLEeQADo5rERgxI8AAjEx60D4bQGIxiu6VONpmg+haaePvEcTnQ9Lm6KLOVo2Y&#10;XU2CKyk/gXJaz8LiVGRT/ApoNVQmUQ/OC6cQ1Xk7erdFbUDS4KQO7Ut2DOwFMHwYZMM5pD0mGuzV&#10;UJJwxMqPlOIkqbJLuXi4YshHpaUEdezkCmMpKppLIW+pQKW+9L1dysSDlwpBkSSp2kz+ni6tL84r&#10;TSfSpyHIQPEQ8StNmVCJBdteMb1ELJsrQ2IlgGVaGGF9919Yxd4TsaB+FksUwXlm0NnLA5i51ofV&#10;u/04fEyxvDuI+IoHwSkL7KQJR78O3iELxe89AXSR3ELTrWhp1yOP7bIczscFip69KI12JRO/ezYN&#10;P76ehe3+LFTQitd5Kcg8VKESOAY4UEZdbNsQ2hdCEgHaSYCuITNaRVWLIZM0/zKD4l4tT4ONYuCl&#10;vXWTskUZLn24BPbuKlSbc7E7Y8RXbsXwl0/68Hsve/HRs1Z8Yt6LT0y14wfbDnz/ohyv7qgwN2fC&#10;4LoD/bsM6O12dK+HaTfdCC/bMXdzCCv3p7BBYlu6M8LEMII1tktRfQFO5LJ/fQroGYAtTIaW3kao&#10;I3I0k9aV/hoU6dgn9anvze1kcCndVUw+MsQWvVgTlYJofxcprqvXu3HhahTjS1o0MpgmSQ1jZ0lm&#10;Ys3xuTDGaMWHzolqyd1Qh+uQJz8BtTNfuodb3pAm3T6ptFZg6cEchXIEwxe6pY2Lpm+NY+jSAKau&#10;TcBEx9J9FMDBI9rEe2KfEtqjW16MXbFS6NWYoG0a3jPRYRRJZboqbRnIp82tC5ahPliExkg+Bk+2&#10;ShOWl2ltzx2F8WDDj4XRZpQ3nkDvvApn18w4plNa7FWi0ZuDem8JtCEFNG62RWMuMmrSUKjMlKoY&#10;meN1HEM2toWFRwuCkya6kVr4uuToHGrA84gObzuUeMWnxle8FrxlkeO12nx8TFaAjxoUmOKYbmfb&#10;zjmL4OR4rtMUIGKrQmNLOYWlDgOMqdWbI9i8M4ala/1M7n3YuT+LrTtiy9l13L0+hleY2N887sLv&#10;XJzCr1E0E90NqNbnS0tMC+tTMEAinr9mx+xVHxNhOw6fj+LolQkcvzqF6VNRJu5CVNvyIdNlQ+8u&#10;RlyqVmSj2+N4OnJg42wYHzyawxdO7eC1ayt48HQDy3sx+Lvp5qK1MDBBi/1JzOFS6kgZDJFi6OnO&#10;zDVZcDWUQC4XO0cywRopyGLLB38G+uPleLFVict0OJcGFfjjmzZ8s60C3+ttwL8/D+A/7nvxOYLC&#10;GTHNS+xE6KlEsM+IngU/emZcCA8a0D5OAWwn4bXEKtAcLJWyT2BMzSDW0Paa4e1vgbvfDD+VMsyg&#10;7mCWiM34ESUBts/60LEYJmWIZWz8m2Er2id97DgzHAE1GnWlaGqphtpchlJa2iLSSs96CHYSn2WA&#10;eLzkRO9WEN0bHmYK2oVVFwZ3gxjaC6KJQdzYWitVOM4gyeVVp0n7CqczY2ZWMxsoRO1A/k66TC+m&#10;1WamSi0T+4ukM6tmILsmRaoMU2crRnkzRZGdWE3LUa/OQa06HfXmbIpfEZS0bipXMT+nAhqfqIQr&#10;FusPYu7qCLYeLOLw6RrWKYAHL61hhVZ47c4kdl9coCgO4NzzOUyf70FY7E4/1QI7v5O4/yetF2V7&#10;Bcad8IxY4OgxIpfBmVObzI7MhIbXUM+sFXfk4XP7BfjCYTYSoUzIrAWQO7NR05qFpmgZra8R0dkQ&#10;qSCA6HyA12bm+c3wkcSD0044ug2oYwKo1XHw6XhOS4607McTr4bckI5iZS7M/E4VjZl4uGwE3teB&#10;//uKhwJowftODuIr8R58u0NMwo7if78dxX/9SgA/fe7HR0S5qB0/EptBicwjyzZSdjVcfVYS2gRW&#10;HjFB3BzEGmmsayWE1LxkibA1rfVw9rZAT0qy9CilZWYNXrHCohpVFLNcXkdmXTIKNKlQiJUy1mJp&#10;E3xRgKH3MIrRWz1YuRrBnWMf5hfUaAoUkMwcJE0rBi/a0X3Kiq4jGzoP/Gjp1bA906Bl0DdYBD2L&#10;clsyFKozSG/t2HmFFu/lNQxf7EXHTgiztycwQoKfvTpJigliYN+Dr708gM++1I/JG2FcexLAx97w&#10;wC0mQAcy6H7EDIQ8FLHfSrXpkLWQiNimMgag3JSFlnAZ2qdVsPeLB3hNmFzQ4eElF7ZJi7962I6f&#10;7Izir9aX8d3FCexHdbA6xb3CAmTS2ollnEklJ6Q9smvZ565hLToIAqJWZgepWTwJNoZJ7BHxQEqB&#10;oXELxmasmKSgXuRYmu2X4wLF4au6Bvy6XYOEPgsGWu/OaBWa6WZm/Up8ciiGsWgDYu11cDkysX7s&#10;J/WN4fClGSabEdIfx/ftaZymHX580IP70y14cDKGa4cx9FF0bR1V8PfrJSAqoxu09Zdj9Z4bO4/i&#10;WLufwP7TIZx+ZVIqoHzmlSkcvDBEq822PC02H9ciOtnE5OmS9uHee7ETR2c9eP9UD35jewefObOP&#10;x3tD6O8nrQaZIJgMq9nW5dpM1DEu9cF8fv9SVPP3RlMBGrXZqKTIN1Agtf4itLSVESjyoQvloYUx&#10;5A4UIdHVgAeGAnyvrQW/F1LhI51leG2oHOvDFQSIWtSYqD+KJMZLHkW2CkE6teiICfEJJ5Ja4mXE&#10;5nLY2sXsaDUFrwmh0Ra0ERHbSS8JUV12ikE30oI4bW/7rIfC50ffWhsJxckMycHnY4MN2dAxzaDh&#10;Eel3wNNuRGzUjcSSn3bMDktUhciMDe1rLug75fAz08VpiXtIhYMUvd4Nn1QVo3/bB2NcDU2gnnRW&#10;J60AKGkQ+8+mIauaYien0JUmIzmDYphNAeSAyq4SqwXSpUnYWRxkYgVJvbMQNaSqMhMzeMMJVKuy&#10;UN2QgaLaJFQZs6DylNAaljPQKpiFamCKKdiolRRjN6YvDWGZ5HBE4dt/YRknGUwbd6ew+YCD5vUN&#10;HL82j6PHM4iybfzTtLmTzdJAdg+aeO2NaCWthSZpXweNqDAUIrMqid8hS9pbVxS3LJJR5JTFCJGG&#10;Ai3pUPFaFe48Dga+ugpIgvkUT0GPTDaLIZJBiOJn4vmsCM96EV8KkRxU0nfQBcX1y5k0KlFnzYee&#10;2djZXgW9IQetHMDi//zhSjxfU+LfP1yBf/xEJT676OBA6cTvd8bw9elm/PSWFf/6xAx8MIjvv9GL&#10;qc1W2mAronPNDPYq5Oan4ERyslRwYeEy6Y/BM31pkN/TSCGmLe8xUOgq0Mj3iu0qjbRwmmgFyadU&#10;+jeFpwJlxiIUNmWhlAFbzTFTzWut85SixlmAYmZoDa1/20QTk2c5OqZU6FxuwOlbFuxc0aP3QA3P&#10;NNuVVJxRliE9zNLaGQwMFPFwzpZogJbfX+mtwA7JffulFRy+uoOdl1YxeC6BBK34yDlRbWYIfae7&#10;0UPqff+xC18634GXLg7gnRdD+LOXbXCocpgQ86D3iQnoHGci2aqSae3zUUu6KjOno4aWUGnLRZNL&#10;TN1KxQkGlphT+LkLYbx0wYlv7w7ip/Mr+IODC/jB2g5+syeKt7vdUAvxo5NJKaMA0hHlK1JhZFsZ&#10;4jUIzzg57jxw9FH8Ig2EkQY4YnJaxCrp/8IrLn5/I1onNbCNKBEIleNuoBFvepRYtBdjjA5OrMNt&#10;1qTgTrgZvz3Xg9envFhn21xcaMW1R0M4fn0Wp58t4vjZlLTi4/AJBezJMp6zTU5xDEQZk+b2Ehh7&#10;yhBfaCGQOBGYNDCB18LeUcJkXMM+9xEGhrD7tJexMYKzz6dxhoeoHH/t7UXc/uA6Lr+5iLmLbXR3&#10;doyejGLmShjLl33YGmnGS6MxfGp7Fh+eH0Svuw51JsaooYgxUgCZWATAGFUwNuWM2UpDCprYv7pY&#10;CWosqYzVXOgjeRzPeWhuy+G4J8S0MvF7MtHRWoxnNWX4pZoiPFQVIdwg6lnmYoiJtId2vF6aUULI&#10;UKdxzFTCTcINDujRNmpFkoYnsiWq4exQQmw27Oegjs840LviRb/YlnDdh8GtELoXKXyzrehe9qFn&#10;xQ9PfzOJhRmzrYGK7+bg9SI8TEqcJNXNRdE5HYBvwIrItIuiFsGQqB4jSoLvB6WHII5hCuKiqH+m&#10;Q9d6K8aYfcaYPbvXvXCTfsTC+rKmYuSK+4piDiGzcWF9mjQdJqMkGSnZzKIMTLHFZUZpKvIYFGKP&#10;WjG3T0YqqreX0uYyczdl8BwpqKCIVpO+KvQZFMZsCmSBJB76WDWa2+W0jBQL/q5k0MYozItXmTGf&#10;rjLTbWL38Tw2709i74U5nHptBeffWsfcuT5alwDcJGhRS845pIOxXQVTu4bn09ACW6HxVFGYU0iv&#10;mShR5kn3I8V1i6lB6dm87rI0ZNIO5TVmQ2bOkexvjbgH6MiCk/0QnmNbbnXQhgYl+xue9KBrLcLE&#10;EUCDuxrK1mragWppn4OmoAJKZ4X0VN7AATHpqcOYux5GTwGaIkUY7C/FXz+rw4+vyPCpHhU+6dLh&#10;J3s6/PtHFHjWW4ozpI5fotXZnCc5LFvZRw38TDl0zMJVskxUVBZIe9NWNxdi/PQAuraisA82Izjr&#10;QJwWMDRnRxPbUhUuRyMtfHNC3Fqphb6jDsqgHOXmYhQxq5caMkhUueyDfApkEfp79Zju0WPZKYdD&#10;yX6kODTS0k7sNuHqRSsOzxiZlEslUa3U5dMNZKG1Wy2VYtd48qRq4dYO/kzh7GQyPXptHcv3Z2hR&#10;2Wcv8Hh5CV0HMbRtCAs9jNndNry4G8FHF7vxhxvb+P76PF5c8uG4XQ0lbWlDayqaY3kUZzoG0ohp&#10;UAbLUBVauhVQiHu0HnGvNhcyfZq05KtAn4JSTTIOOxR4QMH4/GQIvzcxjS/PreHro+P4dl8brrc0&#10;oLScSbuUyZoJvFwlpuCQRiI10JFcTaRmHRNFo6tMuoddqMhHIwnZTMsdnmxhfHjQNm1HYr4VvhEz&#10;v28jAtF6xPl3IVJkgBRkIDF3BWrwvn4vvrzSj89MRLE2oMH6pTYcvDgslbg6/eIs9p6MYv9xPxN7&#10;L3boZHZ2vNjctcHny0HMW4y9bTvOnQ1i6TiIuSsx9nUAIxv87EU9PKMqCVTE/huHTyh8z2b/31a2&#10;o7j4xgxufWAVVz+wjOsfWqdbGsDwYQQjp+IYP+lH754eU4MU5JgZu916xNpkkDE2CsvToLIUw9Ra&#10;CjP1pEqdSlLLpC0uYvsWSxtLNfhJ+2GSbqgAhnAOTPFcJjwmK2+O9Gr2Z+GeTY53jApsR6rQN9NI&#10;ndJiZFmDrgkVrOFauOIanrMMxmC5VF+0tYttSMeWpPRnw9nTgNCQFaFhGyLjVnQyawxv047SBvVz&#10;cItjcD0o7aXhGzBBYSqD3FgMa1wpBXpsgiQ0YIeny4JArw1h0qA4j49C1jHvxqSYS8dzhUZssJEE&#10;TQxWU5ucdo6NOqFB57qddphiS4EU52tpa4TCLEN6aQqFL4cDLJuWjiSopLUjxaUXnUCGED+KSDKJ&#10;KlVYYYqgeH86xVEsj0srS0UGyTBdqoOXgcwSUlgdM0xLMa+/GCX1tDP6Ig4mFcyd9WzYaiK2jIOQ&#10;DU8qjEzbpI3dT768ipPPl7H/otg2YBXHb4rOHUf3apQC6IdvWsfDQFumlub+mdq0FKca2BMqyEg8&#10;2bTv5TpacW0RSmpzkStLR2oBr13sflWSikzZCWmVi8JRhnoSaR1FQSnuAbLt2peZSDbjCEyLpEB6&#10;piD2URCt3Vpa9kr4aAXdPRomi3oKbyMcXc38HipUMpsGLDJ0uCph9RfDFa3Gr6+JxfMV+O5GHf7y&#10;gQs/Ptbgr69V4g8ulaCP1NgUroCPFDtCWpq8NIyFq8MYO9ODyJAe/jY1jOzzqvoUNDpLpYrgwTk3&#10;CdUlEUr7MqmUCVJULVbxPKLUvbaDiaWL7UoBLCHpikK1GTVJpPMk1DJga0m7RncRPjHVhe/MT+Gr&#10;I4N4GjJijxQUmWzAyG4jZtZ0GFqiiHcWITBvQP+BDwu3e7H1dAQbL4xg9EwbDBTGWl8h/ONN2Hs6&#10;hs2nE5i5PoTpa7R6pPcNiuDK3Uk45ywU7TBeX23Hn68M4A9n1/DdzWP8wdQSfnNiEONOJZNRMswD&#10;pbCNV8A8zECZoihP18C92IDwqhYLR14SZzXqKIRKbwnJVwHrgBzNtKUD0024MmrEp0c8+HTQiq/H&#10;/fhBbwy/GnOiqZaJr4YJm4ecZN4j9rqhuImnvgaSq3AemoCogFQgLesUtxQq1JmwRYoxuuJDZMqE&#10;yBzbmYm5bV7MMGghtGhhZaK1JTRsdw28Q2a0D7dgLW7CFZ8BNztJzwSYpbs92KIAHr08Rzs6jbXH&#10;g9i434uNhx3YehjB9H4T3rhvxPc/FsCP3urE108G8IW1MN4+6sebN+fwkRvzuPNgHAcPB7F1uQt9&#10;m4xTasPqdYro41GpfNfOg36cfXUSF0mZl963iCvvruDK2+uYJGFPnOrA+HGYYurHwb1OyZU0NGfS&#10;JTIpMlZlPMR81nBHOZwUM509B3ICQXkNYaUhF2mM9RpTmpSUjBFCS5QJPkbyswnnJPbdKWH8FiLY&#10;XYqhwXp0jNeibaoeneMqDK7q0bdMu8txHegz0MGUke5LYWJ729vrESZkJDX4C+EZ1qFjhnZ3zoME&#10;Ka+TmaZz3iVtIdnNwd217KHlDaB3NSDRjJhDVdlUCL23ljjZDG+fGTYGfrOrHgo9ByMHccesnZhp&#10;5AcxeGhnFboilMrSpFL0WTzyZSkoUBB7KUb1DhlqzCQ2imohv3w+hSpTloosZgchgOW6bGneXoXY&#10;a1aeilTa3ozClPdKPfFa0opIhIXJJCr+G8UvnWRVpmHA6ipQ3lRC8RTkkInkAool35csqDEvDSkU&#10;z3w5UdpbA22gSpoPWM0BWq2jRfXIEJyxYufJHC69Qdv7bAlnaH93X5x7r0z6Xjf/v4XWRA0vRVzY&#10;QWevhQO5jjapnJ3Gz23IlB7eVPC7F7MzsytSeSSTCvnZ4gk5rbx4Wl1PctPGatAUVUj3zppojWz9&#10;WgpLhEHbwURhl54sd6/F4R130pKVwN+vorXhILwSgbWrEnraePGUsUwlJqHmQ91SBjdtlClchBGS&#10;3D8/iOMXp7X4j8c+/Pw39vCfH+jBLx7Z8IOzFqzMGBFd9WHkTDdGj7uxeGUCKxz887dmpNUwM8d9&#10;cJH05epktPY2kdxbEaNDaKfoxeZcUlmo9iU3LZOZ5KdAc08jzEON0r3eaiYcUYorsyIJCnsBBvda&#10;sfvKBGzd1ZiM1uELw9347sImvjG1iq8MdOGp2GHvoRvDJ5sRGW1gwGnQf9KKkYshzN3twuojBvCT&#10;Cay/QCJ/dQbrDMLwWjNW73Vj88U+bDwdkKraLN2cxvqjJQb8HHaeLsC7YIW1px631rz4ylgbvtPV&#10;j98aGsK3Zrvwv67OYcRUiipSWXBFh9CGBoEVDcLrzUiIqtHbJN01DW7w3AcXY9AIiuij6DCBjx57&#10;MHktio49Jvs1JfpIhauOQtwM1uJ+uBGL1mppuktREy0zKVhFYnPGyqD15nPclULrk0lL+5qC/Pym&#10;bCZHCiDjo5oJw0ECckTLYWEyaV9kHJL8E0seRCd4TTNudM0H6MzCaJsLoH3az2TkRqTHDH9QjY5u&#10;FbamtXg2YcMTCuft/TZcuNKNoztd2Ljbja17YWzdtWP7ajP+5NPtwE87gG8k8FsLOnxrOIpvL83g&#10;h/tb+NHaND52qgsff2UEX397AC++TPv7fACX3xrB5ffTRr86TEjox/FTiuyLIzjz6jRpcx5X313H&#10;tFgPvdmKGfEwa9+Llcu9sHTWolyeDLkiDY3mQjTSDVipQTbStsGZjuqGVCSniOrwyUgj4DQ1l1EY&#10;6SiiWVBHM6Brz2Cyz4fSTCp05bDdxLQ90jRFsKWnnGM/C3nUhswcgkVZOpxtNWgb08Eikg3b2siE&#10;40jU0UU0IjjUTAGkIrbRxozQ0gxuREh/bvTT2kVJcJExC+JigFMIYnxPBxvS3KaC0lENfVAUFq2C&#10;2l0BU6wBjg4DdLYaWH1KmPy0K6o8ZOalIC2DAsUjg7avsDQNWUUpPE4gh8ovOls84RWiJeb8iSe3&#10;+bU5yKMwZoi5hBS0PGGBtVm0P7Q7TXnIITZnCqHj+0/k8RCiVnxC2odWCEtejXivDFXNFdKrED8Z&#10;rXSVrkyixCTxNxTAtPw0aX1sMgU0hXSYIeP1lJ1AciHPxWtS2sqhpp0LkhzOvLxC+lvCuVcXaSn6&#10;pWTQuRai9VXxqGVGlrMNGfxifmKgFhXNRSiUdrvPkp5EV2qKKLSZSKMFyqLgCSLNoVXPoQAW1Kaj&#10;hVncmFBCw05SMTupgjI0x+soKiEkNtvgobC0LwcRXwhBG6mH0kNr6qtBjCLYPSdqz9XAP6qROrmG&#10;SULOQJLVZ5HYstDiK0A0VohNdv7tsQZ875EHf/RSHN97Esb/+fQkfvhaL2a3LWjf9KFnN4CpC0NY&#10;uz2PxeuzWLu7hEWx09+DJenpuCDEFlJdO8UyvsaDwdjBo43JMkFSERTY0quk8Glh7lOh0VOCDLZt&#10;ja4Qg1tBXH1nGTc+uob7H93A6o1OvDobxZeG+/Drc8v4rcllfGWwH+c5xobO2Um9KiZXWryZegyc&#10;bsHIFY+0edHqg2GK4Ajt7Th2aL+2X5rA5kv9FNVBLNxrw9KDNqw/GCJxjGL21rhUbXr76TQmLibQ&#10;sW7lqxtrQypcctfjxYgRvzTowP1xA9q6G9BIYfPPNqH32I6uIyt6T7nQf9aGvnMOWIYboSP9Ds21&#10;wDVQJ936GDkdw8LdPsxf70QfBbD7gP04JJZWJtFy5aO1vRwyupYiJsIygkGNuYyJkfbfkkWnUQB1&#10;azGaKH46Jiklk6/OVghXUE4BTJbKzJn9uTBGC9G7KRyS2IdHCJ8RvnEKMp1S1wJdGhPk2H4vhTGE&#10;HrqS4KRL2qrU29eESdLq2/56fMWpxkcNlXiltQYPxxvxxpYZv7Ttxa0dK5ZWa3DzVDV+9EEDfvJQ&#10;ic/OK/FNgtDXJvvx/fkJ/HBuDL+yGMdvXI8Av9aFz7wZwdEr3Tj7xjBuvjuKG28M4MLrA9h+sYvt&#10;3k6L3Y39p6O48NYMRpnsgqONmD4Wy09VtPsNqLcTDMRtgJpU0huTNsemJpJNHUmjy8hBDsVfrGZK&#10;SjsBs6MCV853YWGQdrUtH03xDBhjBWgwZ0DdnAJrMI/JKAN1nnQ08RzWnjIU1aRJJfz/fyX58qrp&#10;OMxZqDGkwxysoktV0wLXwcPxGR4zIanclEfR82KQAd0jFg6vk242QtK9vjbaGxdJJDz93uLvvs0Q&#10;IiS7ulYGaLARzaF6tFD8rG0a6D110DlqUVqdJyl3Rrao5UbSST+BvPIsUlUxNH4x/aGUtvAEciuT&#10;pUKmeTUpKJKnoYDCVkSRKJVIKQ2pJSekys8Z5anSvZ/Kpnzk1oh9IFKQXZmBbFkm35f5nqhRBNMp&#10;LBk8R7mmBNXNVbS6clSx0yuayvjZ5ajUl3MgFiNJrAAoptgJaqQQC8FLKWC2KRb3cvJJAeKpsBwe&#10;Ep1/ygL/pBFzl3tw+o01TOxHsHEQxOaxDz7itqGdxBYqR2KyHsPbrRSnRjS6FaTYLBJoEcpJY5IA&#10;kkKzK0muQmgpsmKfkuyKdGSSZGX8bqJunCjuoG1jG7YpaIVLSIJyil5A2k0suCAmU/tR11LBg+3o&#10;k0vL/8R8LzUtRb2PAk96qWLSUepKYHTJpJUw9ZpiGG20+YFc1HEAVGsy0TOswOqiDPNLatw8H8IW&#10;r7ttxSHdjx081Y7l61NYIAGu3VrEqrTN6QKW787yIG09mEHHqgfBadrxJdpejpH4spvJwINOjp0O&#10;ugVzZyNkJvaVWC9edwKujlqcIq3d/OgmrnyAFP3aBG58aAmHr81gn6L+6/1xfL6nAx+M+PDl4QTm&#10;h5rQuWMmzajh6VeyPYrQc2CW6uXN3GzDxFWKzj1Bggw6it/GC8NYpp3bJoVM3wpi5pYXe1fjmKQ9&#10;Xn00wc8TGxPN4NRbi9h9No61Rwn0bJvgGalGT38VpgfltEJlMHbIUGbMRJW7gNTnxtjFOPqPGQen&#10;3Rg4DkBO6k5jom5m3wSnNExMDraHmA40gMUbXfwbLYZOGTC0UIsbyw1YWmCSChRA7ipBrauc9rYY&#10;paK6kTYTFcYMNNizoXEWUgB5+IukpXk1jWkIxss5bnJgaa+CNZGD+IoB89diJGI3+nZa0LakRzv7&#10;q53U3TYtpkmJLSqi6N1ow+BOJ0ElwLgNMiHaYB+sw3SoDG/Ks/A7zWLbhTK8FM7AX2wq8N8pqO/u&#10;O3D+qAVXDyy4s1KL79AR/J+Px/Dd80a8EK7FR+M6fG0qjM9sduDHj/rwu5dNuLqpwtlX+rF1y4+L&#10;Z6J489wInl4bwrHYR/xBjHQZwibdxi7t9ZTYAmPdjOlTdowdujB5OoCBHSdik3SLJF41yU4bFlOE&#10;cmHvLqBjoRiSCIsU6SgjQIQYC4NxHu5yhJwk5hbCDcmxTJYEK61yUGw+H0pHnS+V46QA5o5iFFBY&#10;xT5BOdSVXJJmXg0F0MjxbxYPrsQa5SpYQnLYI3Wwt9UjKbkySZqS0E6xE+XsuzmY2xlwfRthdC77&#10;EZm2wz9uptURE3ppeeYd7y13q6YPb5ahyU6xoR0up5WU1eQiKy8VaZknKIDpJL1MyLTF0FEkDfFa&#10;6OJyaa8FMQiyK4TgZdAeiGkuJKFqCpB42kvByK0mHVWlS+t6kyimFRSmwnqKnSiDX53NL5aHfEUh&#10;/y5HWvkhRDKN58vm+aqbK1FrUaDCVEVxKUepqlgSxLoWBe1h2XuER/LKKE/GCQrQCf5+gla6TFVE&#10;C9cCJ6lObHyTIOGI/XWHDsIceA5sP+xDHy3RAAf2xK6cA0xMnpYxwOvRPatB14qTeG+gzSlBbp2w&#10;6yWoVBejvLEAZTzSKHyCdoUACnufSxHPpACLEv62fj07j0mkvQFNtK3KAOkzJENk3o0YhUU8bS5X&#10;lSKnKAslpGMZabhcn41yXQ6KxP3R5hzUtBTRUqdL2VOseikqy5KqwFQr+f2VGWiJlmFioQm7Fxy4&#10;8NSHySMtOjdcGD9m0IjtRledGDzdjonjBMWjC5Nn+6QlgOKYuzpMohphEiRZjLSgkfRpiDUyOH1s&#10;Jw//1i0JYXzZgwaKb0ldOrL5PdWt5bjw5jwuk/wuvLGIS28t4PwbM7j8gQUcvbGAgcMYjubDuNvl&#10;wlxcieMhM+KTSkTmmKV7K2GKV0oUKZ6KD1IA5u+2YfFhG61whEIXxdqTAVrcfizeb8PWS32YuOHh&#10;v/NcF1xYu9mJs2+R2t+/jLPvLPHzFnH6TRL8CwNYut9DUWuFe6Ic7ukC9BypsHDVg75dOxoDFTDT&#10;wrfxO4ktH7oOw7CQXopr01BcnQpZYzK/e4VUp2774TAWxXrV6x3Y37ej71CHoeEq/MHlAD59xo2W&#10;SBl0HXUw9Shh7W+Cku1RyL4oaUpFnT0DGlKgxlOAWiudD8klrYBtRmGMLaoR39Jj7IwLWw/7JXs/&#10;f53if96PXn5O26oFHSu0wHRqsTnxtLaFZOiU9tmOUBBjtMRtc35Y+9To7KvHK5ZyfEtbgc8aivEs&#10;lIm/2qzEv55vxmd5nNk148meE9d5zk9eaAU+3i5tQXmxIxs/uKnFH9+y4+1ZC35zO4q99gpYea2W&#10;tkqssz9urrbj7ZUhfGBvCHcvdePwEfvkthtLV5xYuWrC1KEe06f58/UQEyqF8W4Uu4+6pAcw+xTU&#10;mQsxXrua8ZkBe7QUgWGx+qkK9v5Kkl0JGpkw2qwyjHhrYWik+6OLLMo+AQWFzSuWgHpKoWlNZ7yk&#10;QENhr7VkIoNJKq+GkFFLKKpKYuyloYWurFkAg62UcZmPLMJOLnUqI+sEkoqEZ65Llh77O5i9u0l6&#10;vRt+JDiYO5jlB7Zj6N8UaG1lo9qZ5R1osJRS4GjnaCele3kUoJraItSrylFWLdZbpiI9PxUqZy20&#10;0VpoojXQiirEcXFDm2Rmzqc1OoH8KjG/T9wL5CFPpailSDX+cqpISDxnCgdEeglJoj6Xoigmjuby&#10;5yJ+CdJcfYFkkdMoZnm0lBpbMeSmQlSaq2lBK9HgaEC1sRql2lKKQw0HXB3Pny+RnrhXmMnzi4cm&#10;ggiFyJY2FnHguOGdaEbrkF5a0ta/FWWQRtG5pcXYKRUmDhToXy3C2IEMQ5tV6Jqtw8CqllZEDR//&#10;RtlaIU1wLWL2kjVR+EiA5eoCdkimRKlCcMU1v0eAqcjhNTR6axhgWpgogCZa4UZiuqi0rIlWwjVk&#10;oNDaUcLvKtkCcRDv86tImNpcfjcxrSQDldZcKGwUiuZSFJZmISsnBSXlFGFFHmR1hThBO6FulmN0&#10;Ronbz5j1H9oxsKbCEIm2dzuAyJIR/STBnh23tKfH8OkIxs62Y5bkK+b8jZ5MoCVUB5kqAzJjAT+P&#10;xGkshWNAh437A5g+346eTTdCE1ZSX6FUgzCPCWz77iSufXgdJ1+ZwfHzGZx5dQKX3l7AlbcpRs8W&#10;0LPfxrYNI0aHISruOGmXgpMq2HopGrFKtCRokRwFtEzi4Uk6qViG+LoB09dCWBD7+d5up+UltZI8&#10;tp72YfxqK8avmDB23Yk1UuLhS5O0xpOkzWkcvDaLvefT2HwsJnRTUHiMMTjD08WYuWjEykOS40sx&#10;DO63kOadHEfpkLFdVRTEyuY06NzFMPmY8FuL6IByMXzow9qdfsze6MDLV4bwvYM+vMJk9WzMh1/r&#10;acEVJlIdBaMlQYc0oIRrVI/AuBWVHKPl+izU2nJRb8lDvSMfNRSV8qYsJDMmHP0qjF3wSGuQd56M&#10;4ODlaWw9GsPq3UEs3uzD1OU4uijU0QULetYjTD5+ib7FlDJRyiw660Ri0Y/4nA+egWZ4B9U4TtTj&#10;t3UV+IJNhhcpEr/XXYI/3a7DywtVeLitxmcP6/CbtP0/vjSKv7sUx6WBfEy4svCXL9jxb79kxaZ4&#10;8COmlzGBizmNZfVJpLFszA6YcHnYj5eXOnGFCeH00yC273uwcMGMnds2bN92Yol9snyDronJa/NO&#10;F48ebLHt9yiAp14axSmOiX66znJR7IRx3+AuZALiwWsUk9xddDDxUCWameDTUk5AVpQBnSEHXlJh&#10;HSGiqOoE6v1J0ISYWBroHBlnYoJ8Th3FUplO60trLN2iI2C0VhIgcqU4SkthHGbQLhcKLP9/T1lr&#10;aV3MbWLvXycGGPx9GzEM7LZLGy33kAhD0xYEpsXEaQZDTQ6KSRmppLTcQopQQQoaSFjCdskoVDW0&#10;nJpoHVSRalh6NGhmhjd3NsDSp+QAyEcqxTOXAiCWAxXQAhcyA4p6bwUURPGgI5PilFuVQdETR6Y0&#10;NaBCTZvSWExByZKmu2TJaLPL01ClLUBrqBbyZlKXlWJH8VOYFZDpZVLNvzpHnSSC6bKM/2erhQiJ&#10;IquZSOHv4slbNj8nOG5H96YfXesBUqAHrsEW2g0Xhk5rSEpVGNwsxvBuGWbOKTCyW4mepUp2XgMi&#10;kwoKLIWOViMll41fkUHhyyG1ppNq+V3zU5CST7vN7CQmwqbQgqeIV9JnvaMaLd1NcHIwNYu5faFq&#10;NJMaDEwW1ZZCyDSF0jnTxUObLFJrOrNbWQbKmMlqLBQiBlGVTcx5ZMZ0ltEWi1LkjVKnm0jbYpWE&#10;orlAosPSuhT0zFZhfEdHm6TD6H6UwuWTBLDvqBWjp8MYPRtlALZh8kIHFiiAfTteil8lymk7Gkn6&#10;olJPCemzUEOb1qnE2TfGcPz6GPZfHGRAOpHG7yQGmG/QTKu7jfOksLNvLuCA9vMMba/Yc/raB1ex&#10;+2BK2lUwwcEf3/AiumRDZMEsbTPZ3EdyapdhdqgOv35RjUVapPQKfm8KYamGYkhxaqTttw3UYeme&#10;sLoxrD/uovg50XtajZlrrfy8UWmz/50Xh6WnoJsviF3uaNMogOsPB2jVBrAggvKCFReuuRmwbgp2&#10;K66TVC6QhPzdCpQYsqAKFmLitA9nng/jwuvjtH9j2H1MgnlpiOfux/rdTnz24jD+dHkC39vZw+8v&#10;b+AHs6N4MmRBC5O9Y1BDEmuAc1AL96gJCmc5E7SgPo5VQz4K1OwXE5OVMQtKBvUQ+2CQnzd+LoL9&#10;p5M4eDqLo5eXaCsnsfNomsI+gsmLYbQtk5Zpgwd320iDbD9Ry5GAEp2zITzVgvBEC1zdKtrLckS6&#10;q3CTruGZtxzXxlW4OlKLg4lq9LGdH26r8INTdfjdORX+9YV+fOc4iMVAmURbIY6X16br0USXKOYu&#10;FpG8xOb+sWkNE74Kza3F6OypwcER++hQjcuvj+Dcs05aXgNmjkzYpk3euM3jbgAb94QIRvnKZHW/&#10;gz93UgQHcfzaJK68bwkjmxHCUB4KVNm0xoXwjFbAPVLCNszhkUVdykUjk76GWmX3FMLh4DUmJyEn&#10;LxnmGGPBTCdZxbjmtRYrU9AabcDKRic6eszQOSuk2ScNZrohTS4qG3KhIyg5vA1IKtMXQGYoQE1z&#10;Ib1yIZRUXK2/En52YPdyDEO7CeJ+F1/bMbzfDu9UM+w9KtQRp0vltKCCApnxCyiAZaUZUDeV0afn&#10;Qe2Ro5nv08brYGQW1LcrmNmZ3XvUJKMcUkLye6TIv89k4xbQFhYrsmgFUkl3WSQ9CooiBznVYtF4&#10;DoWkiEcJaS9bssdFdWws/nsmRa1URTokWVVoZFAH1JIAKh1KSQBr7bXQB3So0ldKFJYmCWCyJICF&#10;tTkMLNpG8SSZ2c1HCyaW6I0cdGL8aJD02yvNueuk9e3fbqJo1CAxW4jJrUr4+vNpgXMRHKENHiiC&#10;xiuTHrAkZfBIo6CS8MooEtkynp8dlSaeTFF4U4pPSA9txMMXIbw1RplU8cXcpYUuVo9mtlXrkEmy&#10;0iUqWl3a/3J1PkqVedKWAOIJuXjgk1uTjqrmIlQzM9a7ylHvruDf18E1bIBv3ITAhAmmrho0xcug&#10;jhZA4crgQKliUrNhnPZl5NCF2fMxeIc5mMeM6D0MYOR0FFMXOiXx66KYuWifzJFSWH0lqFemQaWh&#10;zRYPj0rTkM0kVMtrPHhMSnneh8NnAzhkAEXGmqTktXylHxfemcGp5/O4+cu7OP3qDImMAsLXK6TC&#10;uet96NoJoY3t3bHtRWjeAEtXBR1DEVxTdagNZGM3XIRvkVJu+SvgEit7tMnSnLsiJQd+TRK0wTIc&#10;vjyEjcft2HjIPrvk4GHBxCU3Tr02hasfXOOxiovvp+V+Po69pxTCJ70Uyx6cvjeEty714Q0S7/1z&#10;HuydbSKxGPDSzRCeXQ8j2MUYmDDg1MvDuPT+SZx/cwwX35rAubdGceHdSR7TOPfONG4+n8Rnz3bj&#10;Oxsr+NreFXxt4xjfmJvFb4z7cI7UZ2Ef2IfoECbM7ONGKL2V0n3mYibIbEUqSihMclJlrStPEv+x&#10;czGMHIsjih3xAOfRFNttgVZ4kscUNh+OYeVuF+16K1raatBKux6btaGdji264KCLETMGWhAYbYaH&#10;ttvJMeHul2OmvQrr8y0YlWy0KOpqQ3BaPESTY21MgYs9tfjMmhmf2bLg2owV6pYKxkwhGhvTUVBN&#10;+89krnKKQhkmEqcQXz1pU83PrKWQ6bF0TovxTTsWaP0Xz4Qxe9CG5bMJ7D8Yxfqdbmw9aMPeC2H2&#10;lxD2KIU9zrbtxennbM83JnDj3Xms3uiFPlovuRrnYAWvTwbPZAlck/nwT3IcevPhdBbB0VoIoz4H&#10;SjqrRlUWIj1y6J25KKGTzSX91TfnY24ujOsnJ3D77CwOdwewtU3LvcDxPRfE+JQb7fEmBPxyJMka&#10;slGkSINMnQu5eFKly0e9uZRftgq6YAPstGUBsW5u2kb7FyRyi7WvRtg6KGpeBZTGCpRQhIqK2Eg8&#10;ChjoVbX5pA8lTBQ8a58eTWKKRoRk0ivq88lQXpuFzFwSnggm+nDxhDiviNa3jH9fnU5hEoGez4FO&#10;0aM1LVeJOoGixmAeDxJrQwHFsFB6zWHnpFH8hPCU8N80AS0a3So0UgArDbTCrQ3Q8Pfcyuz3HnjQ&#10;ZoinseKpbElDHjIqU6W5RjKKrZPfdZiWt2+bWXiniwLYQwLuQ2I5jPBoK1oTjdhi55+e1yGWEMvn&#10;8mGJ50MXyUeOPANJYoJzcaok1nJzGfQxOS2uHNUGmfTUWpTkEk9/xeeLJ9/iabSgRlN7E/RxNQzt&#10;jaROA89bQ0uULxWAqDSSFCh0Mm0ebSCpUp0hkWWxIkO64VtAIcwnvVYzIYmVJ85hPfvHBv9YC5MN&#10;SbC/FrqOUrSOybFwKYK5q4LyvJgmRazcidI2qZlMsmEJq2mbxOoP0sOUHrqAmC+ZDLWDNtCSg1oG&#10;Qg3tQ24ubQMJL4/Xnl9Eolxx0saIHc06sPe4DWu3g4jS/m1d7iTtjePk8ylayzEKVB9OPqOAvL0k&#10;rUTo2/FgejuGg60u9FCAncPVaIrlwjuqwNCqBlu0b+/EHfi17jh+JRLAxwbMeGPZBXkjP1stJhQn&#10;8TtqcPkDc1h7ECXVJTB11YWdpyTXW2LjJT/Ovku7/eFVnHv/HI7fnMJJkur2S31YpWBeoZ38zuYS&#10;fm95Fu8uRHBlrhG7l5tw6UYrFub1aB+rw/bDbhw9HcDxM7F39hzOvULRe30Kl96Zx+UPLuLCBxbw&#10;mL9/6+QQvjs9gK9OjOLH29v4wtAA3mwzYjuhhDJUDH1HFRop1lV2OqxuJfu5FuLWUy6dTyXhQxOu&#10;4DgpISTQVex7MS42Sz+gxb5H8eCx+2SGBDhB2hzn72MSxY6dCsLgZZy2iHtf2ZJr8I2z7ydNCPHw&#10;j2pJ4Tq08vMWuitwb6aJfdKN2cuDUrUcscF+356DdpqxvWXA4EkHFlYMWF1wYWa9A6NHw4yFQSap&#10;brqiOILDVngHdBjZs2Boy4HOJT1JkOIqiiTMVGN4UYn+STVGtnyYP9OH6YMERrajWLvGa74+gd27&#10;U1i+2kWR4zh52IP9R904fLEXJ5k0T7GNt+900jq3S7eSynRZpD852pbqEZpVwD9XjvB8DdxM5jZ3&#10;PvT2LKh1aWg2ZqKJ9Kx35MFgzUdDSx6UdEAGTz2MDjncLgXGB+wcY91Ym4+iv5Pi3UYHayxDbXUy&#10;tLTdSYW0kbmyZOmpi9glKZfZW9ybarBVoclbC00rKcqUTVHMgSkgl6o3uIY0aO3XwhxWooYWLZ/k&#10;l5FN65ebDJksDxWKbOh81TBxAIi9G5Rh2uG2Sihs5UjLO4EKio9A15zcDEkIReWYdFrp5OwkWuFM&#10;6aFBsbIQpepSZh6en6SXT+IrJBXm8txFynyU8D1iHqF4spok7hWWMptSLJUuFeqdjaiz0ga3yKGi&#10;AFbqyiXqSi1Jee8pMukvX3wOz5NNARGVq0XJrgxaTSszQ/92G8YP+zF58r1tJ6MLAdJQC+xdSkwO&#10;NzGzm5BIsKHbcqD15TIYaaNpcWXaMqlAq3vYJFGcb8JGQfGiYykCe6dZ2vA9l4IrCC6Z15NGKyxI&#10;tN4l5gAqpSWAdQ4Z8uvTeP0yXn85rXupNEeyhrQl1pPK9Lm02KlIlR408Rx8FYIkdsXzMfOHph3S&#10;lBRHv5pZlHSwSLrbtmP5JsVJbE95QWxP6cPE5SgWaUn692y8pjSY/PVS0HgHNHB1cWD3iI3p86Vb&#10;I4U1yaippa2X5aCyMgeR5gbcGOvCSJeRglWH1ft+kokPe/fdmL9qwuH1EI7Oxpj9B7H9dAj7DNiT&#10;L49SgKZx8e1lTI9pMT9mxaWVBN7amsLRQhCByQa4xxpw65wRP36lAb+xbMc3Jibx6ysb+Gx3Lz7s&#10;M+A+x6OCFricgz/c04SZS+0UoTnsvNSN1ZsxLNz0Y/FBhNY2hlPHAewcerDzoAfnKVjn3z+LU+8b&#10;x9EbI3jpTh8+cTCNr20f4+vrR/i9qRl8ktewca6ZSa8ent5KTJ5hm93yYYP2+vAphfDlfgr5AE6/&#10;MoRTPHZe7KPN7ufvJN1JIz43rsHfXXbjC31G3PbqkLAXIjxklCaCayKV0sOt1jGS+awVHWse9o+W&#10;lj4ZebSZan85DLEaBrwT01co5Jc60L5uI43HsPloFGsPBbmKOpUj2Ho0zGRCETvTJi3bU5F8alqy&#10;ILflQR+s4DirlaosuXvYn4zT8KgGz2iBP0v626R9Xrk5QVEawvzlHqnQ6MylKGavRJkQO7BMKh85&#10;I6oeDWP67CRmT41jmkI4e34UsxfH+Jn9dBBW9G6Y0UZ6tAaL0GBMlyZs90+osHoUwtTJOLZuT2L1&#10;2gBmznZg8jjOc3Vi+fIIxg56pPXjI7txDK9F0UXSjM/UITrBa+03wBhWocZWinISXGu/Ar2bWrSL&#10;vcTX+J75Wqg82QSofFI07bA9F8ZQAVoHZLB1l0FuSZfurdbQ7tZ7qhhHYlVUrvQUuLyO45vxYbdX&#10;o16eAgXFT0PgczC2kvI4+EX9vQISTAbpJZMEVyzPpchkQm4oQhVtXJOtAMqWTKjtzDgOnsQiQxEF&#10;o6qB/0fyyClIJwUWoklfQZtUhjwGdkF1JprFHrXBYtTSs8tM4l4WSS35hLT8pZxElp1DkpFlI5ef&#10;mV2QhiISXhFtqagFKFOX0NqWSAJYSBrMrSP9NPDftaVS3b9skqJ4qpomppZQ1IRgFlAkq4xVaHCp&#10;oXY3ocZUTSFXSGuFxT23tJJUZJSlStQlKkKXNOTyMyim9blSzcDUrFSKDEmVgR2cdGJgJ4ae7QBi&#10;S3aKixaGzlLY2djhRDl8FMBmfwEHYJ50f0rBz3L1WqR7eQ4erUM2eIZdPBwMbAeCMyTncSdqW2TS&#10;fMM0JhnxJFg8EMmtzWRyqEIerX8GO6faRMtpr0StEEFL+f//ECJYbSpCPv8uNZUCmE6KPMHvn5MK&#10;Z08zoosu9G2S6mZsFGENEmsOZm8Xs70Hq/fiJCPxcMOHSVHN+VYc8zcjtEM2irsO7cz8oVmx45YZ&#10;Pv6tM1GPBgtthYJE35gh7fVbyyR5MNuDT5zaxW8cbmGl1wRnvAibhxYc3nRj7UYLli/psXxsxtK+&#10;HXO0W4v3oth92o/j12dw/PYCrp3swIGqFEfsnztznbg0Tru0aEVgQQU7xfTmQT3+6HIlvjBqxW9P&#10;0krOLuOzvd141+tAn6oAzZZ83J3uwqdOLuP4VAfP3Ycz7xuhCLdj9mYQe7cjePnmIL5xPIfPjUVw&#10;b9yKuZOtmLrNBHC/E0sUx+e7EXx7jOdePYnfWjrE16eW8MqaD0tXjKQQLfrmlBhfbcTSDRfWXwpj&#10;68UQ1h95sfvYRyIMklyCJJgQNu+HsHDDj/YlDV7dbcK/vxvBnTEmRmMyaa6INrYDY2cSCLE/grMu&#10;xFdDPDyIrzulJ+dizbrY4jWb1q3SkkeCMzJJDWH1bg8mznsxdGDD9OUg1ijum3fipNs+7L5MO/dw&#10;gGOpCdpAKTQkS7W/TKpspG7lwVdR3ENLQXR4i7Deo8W7nXW0t1GS1yK2789ikwK1cnWYRz9Wbovz&#10;jWP77ih27k9g6doopo9HMHVqFKN7Axg96JeOwe0ujB72YHivHa1dCjjFShaSp0VMLvYWI9BTh8M7&#10;Yp3xGk6/vILzr2/g9LNl7NC2L17pxPS5CEYOAvzeYlmdB93TdAqiduZgFRNvI3wjVuhDjahisi/V&#10;5qM5WoWBvRb07GrRvWGgoyxDnbNAWjKoCYt9hnIk8WtbrUVI0OF4tbRnj9xVKhXgUDhlFMUSlDVT&#10;y3SZqDLl0rFWQtWcRQIsQIsuD2bCRJLYb6NQkY48komYdiLuVdVRGSt02chnMOYxWGu1GWhyZaNK&#10;K7alzKYIlUBGcbLRQ3cPayFnYNSpqlBRTRrKF5uiCyo5weDJJE1UQO0rem/3NgZrShopjJ9TLc9H&#10;RRVtHS2tTFGAijoSnajYXEvCq8+TBFCm4XVoxVSWImmairy5CjIxp47UJqaVCPFILxeTiYWQiXXD&#10;FElVIapJfrW2OloDOcq1xbScJEQx/YU2O6P0vVJZ+TXi3mIGiusypbXFJYpytMQsMMdb0BQRZdeb&#10;0LklxCNIgmpF+zLFYUGN6LIKzokq2DvKoBMVZdzFzFyN8PTZKI6iXp+ZImiVXluH7FINP5ewD5Ot&#10;pDF2+oxfmhR7gsItlu0JghVCLkgwQ9wHVYkng5VQOtmJkvC9V0RT6apEnV2UUS+SKuFUVRWgqiKH&#10;JM22bCpEx4KXVt2HrjXSKjN/fMkqVePo2nBh8NBNAezA4u0YJi8FKYBhil8H1u52IrFugntCTzKx&#10;UDhbEJixSPergqTYyia2T30SxbWKZNmIzlkDHp4bwft2R3BplpQZzEPnpBK32Eb7R3Zmex0O7tiZ&#10;6esxtN+EqXMOzFz0YuPFOANjAFd2/XjqqcNLrnoc9uqw1KXFZIcSnfONCC02wDVZC093EUa7ZXgl&#10;asRn2hz45kgPPuwx4Z0ON2yGTJwa8uOrV4/x5c1lPJoOY+qsG/vPeyVhOH2vF++7OISvntnB75w6&#10;xjd2NvHLYyF0TIv9QlQkeR38WyYMrFnw4fFO/GBmDt8cG8M3hwdwY6cV0zdbsHLLgRFSxqPWbNzb&#10;asDevhwHV0w4oOAdPUvgzMu9uPK4CxfuxrF8PiBNrhY05/GUYDpWgK6eEsjtyXB0yWjtJnDqtSWK&#10;WSeFz8fgD3EcedG54UPbfKu0EVaxOhsNHgatt4xCacb42TD7iRR7206aNmP+rAHnb3px4Q4J9U6A&#10;1B5iX9HdODLR0qaANiSDJkAB5DmUjkI02PNQSzoa8dTQhpvwGy4dPm6txE1a0x2K08btGZL5AkVw&#10;mgmLiePWMLYfT+PghTnsPZqiUPVKt39G9wclARzc6cHI/gCFb4B03MlYiEtLYm2+MugpSKYAx8aI&#10;GRs3xb3KDRy8uMpzLeH081VSv1g8QEF8aRrrFPBlOoPEhhZdqzZ0z4vqUU1onzKgd008tfZC71MQ&#10;WES9RAU0/hrpSfvQSRfsfbWEmjIYI3UwtddC31YjVXPyDlSwXWmTKYDSMSuHJlqMencN+6CCUFEK&#10;ubWE7VEMFdu3KVSO5nAFLK5y6FRZaFDSAmeLhw51GRQA2kKKYC5pSpRXqqBqCmEUZaxKG5JJOoLK&#10;0qGgQovF9+Y2JSmhAS08aWk9/05MLaGFFTuRpaYnIy09BRWqHFgTRWhuL+TFFCMjj9aN1CIqopTT&#10;SsnrClFSkSUdYk6cEIE8ipkguXIKYLVOhhrSnkxDAST9FSpypQcY0oqKCn6etHpDTOEppnAUoURd&#10;jDxlHrIoohWGSlQaymkxMqWlWFmk0gxRCp2ffSKL10mhFp8pltVVUCRb2qwUMC+awk3S9I7BI2bg&#10;U0FagghGTwfRt+NC26IOvikFLJ1FMPiLpKkLwv6KKSGWTnHDWwtbj16q2iyqN7sGKYqipNiIjdmd&#10;hDXtQWDaxcxllVa8iKfC4p6ksOcZpWLyZgYFj5mOQtfYWiUdYpmg2l0NNQe02luDakOh9OQ9OzsF&#10;5eVMHlUZMISqKH683s0YOle9UpHZzlUr+ne96Nlyo3fHjhUxAO90YP5GG21WBIu3EiScdrh7Fby+&#10;92o0ipvpnvFmeKdMtBwmWncT1vi+s2+P4NwHxnD+7QmcfXUIh6SpwR0dB6cF06S/lR0Txpa1zOwK&#10;LF/UY5MkuHWHwne/DVceduDD9434xMUmHM1qcXLFie1NK8aXDdiatGFr1IK+YTn8U9VwDNIKdhdA&#10;35mHi7REH2yz4QzbY5qBNuArQTxWhY/szOHT+2v40HQfFvqUGDxjpR1t59GBY4rShze78cXNTXzh&#10;1Fn8ztEeHg240OROZ99WIjajQ2BeD5/4XqSyN3tcuB5W484gz3HOh/nbXsxf92C3vQRf8GbjuT8H&#10;N5YacOZemEQjlngt4PTr87jw5jLOvb6K068u0w4vSZbSM9iIemsOWsK5TKQFCNMSXnxnGlsvk65e&#10;nCIJdkhzJnu2xI5nHejbDcM5qOf4UMM1oqKwRDB7id/pej+Wb/di5b4fyzf0WLuqxpk7Fuxc0pHE&#10;+L69Jlj7y6HxcczSNmsjHCteUdmIQigokG1Vac3CgLUcX2l34w8CNvyauQJ3SYznHi9QoNawe38O&#10;26S1oydz/H0OO09mcPb5OvbvzWBor43Op4uiN4iJw2GS4DDGDkmAO910CUzgFCox1nwDWjTzM10d&#10;Kkwc9WD/6Tr2xB4kPP/2wwUeMzz3PMfLGs6+Mo9TLw/ilLj/StcRX2yktdZhcs+I8aMYxXMUe6IY&#10;7uU+JFbcMMeaKHByhCatMNLSK70UrICcMSq2iGiEtq0a1cZcGOgue7bE/uNKEnY1oks1BI0qqPxV&#10;qCL9VVkIQ3RNdRTCOiaHelcBGtwFbKdCqK3sp7AcSWWNmRRAil91EmQUwiplFhSGPFQTFWuIj1VC&#10;DLUUPlM26oiR4iGG2INVF6iWnnxWmfJQrMlGuSYLpVVpKC5LZ1Ayq5FKxNwplYdB7UmBJpJLqhH3&#10;8UgVJBhFTSGqaKNzKUTiSXK6ICAeOXISIC1vlZrEp6+UyE48rRXLx4RAplMwMkh00vH/KFDQYQEF&#10;UgihsMqp/Lds2twStdg7OEN6AJFdQPLMpACK6tA8cgr5efnJyOf7jFEtzO0taIk7oQ3XY/D/a+rM&#10;gxvLzuvO5tbcwX0BCYAEQBAgNoIEQGIhCBAbAQIEwQXgvu97b+wm2et09/Q20z29zNKzaDSSLdmS&#10;bMmyvEuO7NiyS7blsmWnXHHspJxKpcrOf06l7CSuk3Nfx6n88QpsNgi8d9/9zvc779773YtiXayX&#10;mTvMjBxC7IBUtNCG9LqOpFeNXlKtvr+W4npeeg4pRNYS1cMxRtqbMJH6OuCe6JGqOXtnaIOzDngy&#10;TvRR+PomummJHWzD9v+7MiQPxSS/ovoCXitJupeWhgjf6WuGtreeHaERneJRgkdFq14uDeE30AIX&#10;5JG0c3NQ1VSI7lgbhpfcGFsfRGixB+HlLpIgv3vCKAli+sDNoPMxqGgBKYQL96LYeHcUS6dB2Gkn&#10;nMNt8GbEEisLQhsUziturD6K4tbXFnH7awyOL0/h2pcyuPJ5lgcF8GN25Ocx7L6fQvaElnmuHp4J&#10;OTJ7FL8HDlotLw6eBbH3YgRPnw/hb5+34z8+kuPxqQ3pUz8DyIqdZQ8er8bwbHcUiVgzuobLSN8V&#10;0PiK4ByVkSzrMDQkQ0+oCFaKYutgEUY9zfjVuUl8K5vEVkiNsV09FmlTxX7Dc3eNyBy3YWO+Bd9Z&#10;GcKvLU3ie7Nx3I5ZIVeeozPIhZ12MRgkNTBAhuhcnPx3b5CW0V2MjJiw+yCMgWEtMv4afDtejN+d&#10;yceXTiy4/JVlnHzG48Nl3PpiA2dfpgB+voNTiuCl95dwha/7T2fhCDVDbckhyRTBl27ErU9msEm7&#10;uvnOxJsVI2+NYP56DNlrIUyfRKSAn7sex/iVQcycJSmAY9h4exa7T1aZrDLYvu/CxfsmHN01Yfms&#10;lYStxcL1bsyeeUlHg3AxAZiDoqBvHWOxFnpSjo4xp+mlNTaU4o6+GT+wqPHvelrwh44WvLoxgSMK&#10;1eE7y9ijCF58bxEnr9dx4cUyzj7ZxfHeMNJpB9J7SVL8OGYvZ7BwmsXyjVksnYk14VmM7USlkngR&#10;UqA/Y0YgrcfUdgC7d2dJkGtSIeGDZysUwhUmiW1c+5Dt9ZqJ44MJnHw0jivsM5H1NkwvKfF8z4s7&#10;e0G8fzmB751M4umTGSayLGZOoqTaFtrcOlrZWugCCpgjbbDFtOhOtsMUVaCdVrePJJjeMWNoi86M&#10;nxfbaEV4rQ2dvA+dAR30fg0UdFO11LOaTuqSuQANtnw0dOXAGW9GZtuLnLaeOoodLaihDHWthSiu&#10;z4HSJiOxVZBGKFp9VURSQVj5DMgyfjgzdLiatqyCjd4MS1gjlYESw9cKMwWIVCMqQVeRJqs0eVIt&#10;r2Z3DuT+c+hIlKFnvA0DxFinndmeuNthk6PwPCmsoQgKrRhQOUdrWkLqpKCJ6im0q0UUPjHhWbKy&#10;4iDRic2SxCGmm9RqK1DF95crSkmQpRIJVlMMa/W1tBiV0jM/sWVmYTmtOb9LVleMikqKSHkBCUvB&#10;wBPPGCxQdLfARxFYvDOIpbvspFcHpcm4DqJ2f7YFG4c2zG7r4J+Ws3ErSJgUcVMdmoxVUDHjdkc7&#10;aJ074KOVEYVLQ4t++OdFsUvx7CdEURpiFqVFzfL/Z20Q+yH/62TvwiraWn6O2iWW97SQ/qqZbER1&#10;XBXa+xWooNCeIz2XUbTVGhlqqs5Lz/+qW8SOfQokF10Y3xhAcN6KxIaDwaFFUROTRFMB6o0yVLQX&#10;8XyctDszWHmSJgUm0D3IjBlSwB1TwhJTIXkUwNL9FLYojlc/y+Lsqxlc/iwtWcwrH6ax/4zZ+qkf&#10;h6+GsP8iRlsdwOK9PmSukf42WpDZ1eHoHf7/ywgtaQIXXrPDP4/jF2714Mc3GvGtqyps3g7QAvZg&#10;jSR8dy6IW9M+hKMU+oEcWGNl0PaXwS424ZqrgmWsBD3ZGrhm5FBQGNu1BVhJ0mYv2TG22EHx8zGg&#10;SbX3HKT1ZlqrKixe1OJ0sRWrw3Xw22gHFQWoaShEgZjHaCxE3FCCFJ3JRFcdYkw07YPlTNSlCC5q&#10;GPAudDlrsE1R/OVAAf5ksRjfWqOQfbaEa19mEH+4iKufLOHk01UK3yLF8Ainn21RTKZx+f1VSeDc&#10;Y82I0G7b6BIiKwaJtNcfDWPryaj0vrX7Y1i4mcDU1Qimj5lgT8KYOg1LI7NLFMSFmxTJG6OYvp6i&#10;6Llw9y0nHj8cwPrVNizf0tEWd/MQ20ZG0D9pZgxWkXLE0roKdLK/6Ny1MHrqsenR4ZtdFvzbdgX+&#10;ytGEn3TI8AsTXbj23gZpbF+ywYdPKd6vtnD59S7Oni3j7X4brIQX17gT43u0vgdp0t0EFo6nsHgy&#10;i9Ub8xTDOYrhNGaORzB5Ueyy1ouDXTfFkxb7LsX+8RyFcJXCus3vWcfll/z5o2W2XYYkKKYUZZG5&#10;3Iv5FSd+fS2F35uI4i/msvjr5QX84GgWbz2cwPbzUaR2PTD726SK4paoVqo07hg1w0nAcKQ0ElwF&#10;Ik0YXevECEkyvqHFyL6BsdcGyxBJcbgbXTECyRhhI6STRodbqGe1JsaPqwST626sXYlSAN1yYuEb&#10;u6V2Nkp7FKhJdlqfoA9mFV8DVKQSubUS5lA9bAl678kWWqcOklMHLS6tX7yT9k8UT7TQtspQTrGq&#10;ayUtDjSgMy6DajAPdZ4cmMLFWJ/vwiM23N2LAcwxixhcjbC31uDJWAwvtqawM+JCu4E2r7aQdFRA&#10;MnozgVhYRTHYIeys2M1LzNsTQihTFKGxo5q2+Y11rtbKKCxNPN9GyG1NUgZQOMV0kirU6mTSJOVq&#10;2m8xoVjWwmvtU5CgTGwghbSKI7beTetGuyjs4QQbzl3Ha1NB65FJGzr3DteSVipgHiple9RBbAMq&#10;5vKpaNWbNaXQUMSsXjUtgoOWWQR7FEPrIdpLimHWQ2GyM5OZ+LftUNubkUsBFKPfYoVHAztpB3Ff&#10;CJ/Yq6RnqJXtr0IBk0l+ZR7KK0tQWkZSpJi3KmnBG5iQuuvRFWxAZMaC4YUeBOaM6BtthdYhk0a7&#10;RWURUYdODHY1so2SFGOxl4d7wowSJhAbM6x/tJ2BGCetzFLUxFSLSczeHsDh+8O4+nkaJ19M0v5m&#10;cPLlUVz6dBgXP43j4KMI9l4FsfXMhbkbYhN4sW9xE9L7RuyR/q68HsX1r07hyifj8JDwpt0F+N5q&#10;E25udyB+qQfD613IZKwYTDQjOEMCHCmCIZBLEpexo8vgmSmDc6oUfmb2jmgV7x/dRWc+fBtMQnco&#10;GjdCmL9NG38viJW7DsyftmLpmgZzl9UYnpPBlixhoq6gRayCJ90Kla0EDbocuMylyNBWr5CIhvvk&#10;aODnGlyVpMBKUieTc6YSWVc5vuuX4bec5/FdWuGXZwFpLfHVjxcpFvM4ejmDnXencPX1Jq5/tiuR&#10;1C7/vf/OOLZuerF2x0c7pkdopR0bj8XzvABFMIG1t0mBD0hWt+LShGexnnh4j2JzdQB7z2dx+IKW&#10;+WkWC7eHkL7cj+wFG/aumHDxag+Wj0wYWe1AcLaT1rCLSUIPIy2cYaAeVQbeX3UOyU/siV2PPns1&#10;fjPmx3+IRvAjmxm/zZj8aWc9vt9Zg5v7YuBoR7LBF19u4PInBzh9voJXaSduqupgYB90UwCjS4NI&#10;rEcxupvA2F6C1lgIXgrjR0nGyCAPD1KHdoxu6ZEhda9u6rBxPSJtKLb7aBHbtNg7PI5os8WG68cU&#10;wOtMqje/mMb63SRG90L46mICfz6TxZ9u7+Mn28f487Ut/MpeFp9dTWJtzQkbwcoUaIMrZYQrbcbA&#10;lB3+OQe6h5RotxShx17GvivH2KUuTFw0Y/TAAvNwE7qHO+HLutAnqtlPeeDLeGCjrRbFZttddQhN&#10;m7B1lsDm1ThylBQgsQeHeMYkgq2dXrtjkAhJmysKNuq9FBCBoiTFJgutCBvZEm4k7YiNyZnpYgb0&#10;jnTxoLUb65ICS24hfdHO9YzL0RbJpQiSJKMlcARLcYXIfHfNjpmUWlrrN8T3v7McxM9vjOLLu0lc&#10;XrXwwgtRRnosV8hQ1lL8/63cKCah5lPE3ljhElpHQYviGaEgwCpp6kwNFBS+zkEtenk+PRRqPTOF&#10;qp905a6HqrsJJXX5UkVpnVMJtaeR4tbKv6lHSUsubWM79h7FEd/qknbBE0VIB0hz9pFOkhgTQ38l&#10;PNMt6M3UwDrEhGEsJQlWodVaix4mkU59Faqrc9GgLpeeY3T4+B1MLGLVSWF1AXLLc3Gu7E0Zr0La&#10;8gJRiKGEZEqaq9WWUHArSaUVtFE8Lwq3KKYgVo4UkFjzzotRdBJ2JW2huRXdPRr4I2I6Ei1oWoMo&#10;RdCZaEGnlwLNJCZWy0iDT3U5cDNZZdJ9UHdUYuooho5eJolWMb2pjNk+KG2mvf1UlExfxsaTOZId&#10;g/UxSfE+rdq9GMYPXJi54MXMJS8yF51I7pkYwGYeOonYmo3F0DhIbrTC8TUNBa6DHT2MRQqVKMnV&#10;bC7EsLoAx84SLPEcR/n/Ib6vZ6oePWMVGJhtgGe8Fs5kJWm7irQqig6QZiK0L6Z8VOvz0WguQv+U&#10;gWKSxiTJaeQwQPILYfxiD8+vDcMrzeiJlCI02yRNnE1tqDF6pMf8zS4s3+2DdbgBjdoc+HrK4SYx&#10;aQxMsnQ8DUzYVga+K1TGxFWOJv5+rbsUvz1Qgj/oy8envvO4xqRw+uU1HH88j8sfCbGawWVa4ksv&#10;FqUJy+tvk/D2vbi81Y2NYytpjpR6Qce2c2LlgZeEF6Rgk5qfTkjHNoVu4togxq70Y/c5SfvTZX7u&#10;Ai68nObnjbLdQyRyEwVIS5tnQHrDiNSyHT1RPcy0d864Cfp+OfvXmyK+rnEjJg4jSByFpMorFxwq&#10;/KJFjx8YdPghk/LvNJfhB03FeNfdht2bU9h+R1jfNTy8k8IHPg2+o67Ft21KzMctcE8K8ejhvXTC&#10;O9XHmLbBmzZhaNoBe0gtTYAXNQwnLlkpiG0Uy1qMbjKJXgpi7kwsjRzHsqgcfn+Wlp5Q82QKh8+Z&#10;MD6ckarEpLadSC3Y8dGYH7+fGsFPFtfx49V9/PnmLn6UjuInKyPYTVthpsa4RzsZg90UrW74qBW2&#10;EDWqqwS6ziKodQVQGQsweUj3c9DDc6Jjiqik/XNE3IYXfXR0HgxRzP2TvegKa2Fm0hjbcWPvdhqb&#10;FyiAWk8zs4gKnb5WZhQNrayafltFsqPnFkLoU5AGlRRJ/uylzbURsymK3REtrEEK4JCBHZfKTMX1&#10;TTpIIL2kxA7pwawlVQltLJ+WTw4Hj/AiGyvdiMg46bKbna8yB/WKQmTCLdiZbsP0pAKJ1UYkL9fA&#10;nCxEJYmuTFR6psiVUkDExOdKsTqENFMqF6O556VnaGKtcItJDJbU0I4ykMb6kNyMIjDfK21W5Mro&#10;YCWhdEYaaHdb0O2Ro4x22BFWE621DK5yyEh/xRTA/vF2TF0RBSEcSKwFESfF+Xjj+8RgxpgoeU/S&#10;SYsq0nXSvCNZaz6aSBUmXy22jvoRoB1tN1dByWwr6LSQBFvclCs9hxTL//JLKXYFpLLz51DAn8Xv&#10;y2h/8/LPoUIUc3AUQ+4oRa2hjGJ/Do2acola82X50sbneSTF6ppSqNVymC1KBIfFHhKVFA4lQllS&#10;eLwZVn8tTO5GFMsLkd+Sg2JlDgwU6cm0BSYzbbuuBHX8rrLKc0x0rRS/HRx9sM2gXKbFXSHdrJBy&#10;tnHwfJ3BOkfCmoQtqIRSVwQLiViUqRKJwjfdCVdWh9CClgFCkh+SwzvejNRaO3pjjaRlBZxDFLjB&#10;ahgHytDMe20hda425WDGVAyXmE403cjPqmbQiufFbEd/NezDFKN0Ba19Edp6C5mYxShpo1Sa3jTU&#10;gAWxQ9ztERwxyOZvJZG+GIGXSckZr4Cyq5h0oqaFNJBMbZi4bsPq233Yeupj0AfRnWqAc4znP6cj&#10;Zeqh8zdBz/vSWZwPt68SwTTF2kG7bS7G7QEZfi1YiQ+chRgfU+Hi60UKoKgKvoTTzzdw8/NtnIqp&#10;Hi9E3cQRXD0O4oyJYnqLJHqpHfv3umhpRdmsbmTFM+Wbg1imHT74YBqXXi/hkhDQ9+eltdKXPpzD&#10;JZLS0asZkncG60/jmL3rRYpk45yohyNZj/S2jQTvgDWghN6tZNvQYYXktIt+zJ6mkL2aoPC8KQYb&#10;n7SR6Krx9UYZ/oRJ/0+NtfhjQyPua0uxtDaA03uLeHfCgW9SHH9PI8N32irxiwSCiQEmpeSb7RdE&#10;nxd70TgEbfK+G+kO240V6E9ZoHfVwpqoxMimHPsnWmwed5PAE7zecbZ7iuI3jY27U9h8m9b5rSy2&#10;H0xj/8ksjt6bx9RxBNlFJ76YDOK7bif+MBnDX2Qz+OlMEv9pN4Tvr/gwzn7dkxDP/KgzEQ00hAG5&#10;sQgN7efgIaSZDBWolQsIyoEnYeZ9r5GWmbbQEXmpQ9Fluq8Nuq+VEEJz/Ygt+DCYdUraNrbah7WD&#10;MCamHMgxDJAYAiqYBtUwBih+QQ2sUQ1tn5YiqIber0BnuJ1/qIPa0QC5qUJ61tUT11NMDBTMdnp0&#10;QQFmhOb7KXL98M10QcUM29Zbju6xJngYIJ65dgxuWOBa7ICPQqiyMwAbSqVlUz0MkvS+GuFVBZIH&#10;WmZGBXxL1ajqqEC5WAGiKkMJBVAQYDXJSgx8iNp/QhTLmgulFR2tVrm0/rg30Y2xwzjth4cdXQ87&#10;7aB3Wg8vO7sn28EMr8TorAFysaYwLUdgshX2nlp+xnloaYlGdzzMKH5MHsSRFUvhlilqc04KIbP1&#10;dpT2VCWtJ5bKavFVDGCUteRLg0XWvgYoO2jJ28ulYgCFYr4f6SJfPL8ksRYKKy+Wy4mBmPw3E7/z&#10;eIj5l2KEXAh7o7kMhRRMUaAhh4Qo9jgRcx1zK/j35XkoJf0VUTBzKIat6mokJhkgcRnsiQb4xjXo&#10;G1GQEGqg6a5CkdgEXpdH6imA2VgDb18zel1N0FIENSYZOu21WLg+hguv93Dpoz3SHwXvySIOX24y&#10;qDew/3yDwbiOpTtp3uMW9I/qmVhczPx+jF7wIbHvwcgBM+yGAcNrbNt0CwIZWpIdLQITrZK1dscp&#10;hBRDR0TONi+TLL+KRKssJnmpKIjRBopaFfrGGuEaVaA31cyk2gi9hzY2QhsbKqADKWE/5HlTCFu6&#10;ZSQIP57spPB5Joqb00Fk1oPsd2LUvY5WyIiNBw4s37dj7YGbNEvCeiaWXsVxREs/fd1DetfCN9/B&#10;87bRxrkRnuqEurIAdlM5PCMydPSdh9Ipnn8Xw0fhDvtF8d8iDMxrcOHZOC6IlS3vjbN9JrH1eBwb&#10;j8ax/iCB7TuDtIGicrMc2ZUWXLpuQXKrhbZMhuiWBYt3I1gX1ZhfTGL/xSzFTwjgIsVvHhde0Sa+&#10;XsbB+zNYfZKAWKe8+mSQ59sL3WApdD4Z/NNatq0dEVq4Tq8CTV1V6Bpuxci+HwmxwdjeILLHcczd&#10;HsfKjQzOwhb8vLoRv6mswi/Jy/ClphLcaijAi24tvuE24t8QMP6oLRe/x2T0IQkxweu39ithFZP5&#10;CTWecQdcY90UQSP6kox/Uxmtp0yqCzk4b4dxWImtyQr86LoC3zrR4OqNIK3vDMVuFsvXR7FyZ4K2&#10;fwqrdyaxeS/LI4Ptt6ex83Ce4jiDfYrSblCL+zw+c3Xgl0NG4Otz+O1LLuibCwgQBdKYRCEPMUhb&#10;p8qDor0Ajv5maBhvYifAOjFVS/tmWpwo1CyOWk0JbIF2xKd8TMYRupEQwks+xrGLTpV9mMlhZsGN&#10;QUJcjsiABmZ3UVJdlNnuou+2xYSgdaBPVDgRO6bRGutpExsN5dKaQB2tnpV/bB8xUyiNVOpOWCLt&#10;bLBuqTBjeNkNhaUWpbUF0Nqq+f4qqJzl0jOL3jEzVZkZpK8C58vyobY1YObMh+ytXmRPe7FGy3X0&#10;fpKdK4nMhQhtdz0vsFqa6ycGRDTdclQoSVYkP6mwqKgoQ9IS4tcqTYJWSfvo+mb6pDW2fSS6rhE5&#10;SUWD4LyRN1NBOqMNom3ITLbgPWaDjxNuOA1VWMy4MMvsmNoKMdvGMbQwiPCCi5Yvxt8x0PaGobI2&#10;SeKTU5aHvCpRV1Cs6yXVlfJ3pblvnltStIRYiyow4jmcoFQx1UXcHGF9c2mBxbK5XIphEUm0RGSu&#10;ilzoq/NgacyFga8dYj5mDT+rhn8rSufXC7EnDSrKUcK2KBQFEZQyjNMe9CfLSUmkQifpaYjWWIgN&#10;LUJZSx5Fpxwdpmo4nQr09SjRJAo1tJWgN6KmYHZi7+kSRW4TFz/cpQXbpx1bJy2tYJ8iePj+tmSN&#10;E3v96EoqpMIIiT23NJF39MiHyHoPBlesiO/wWOtEckUP/0QTxnY7EZlrRWBMjcCohrZJzgRTiNxq&#10;XjMFUGTqEtV5uKY6MLDeSRqjcE+1YGChDf5FJROVAq5EK8wDdbCEq5h8K6D2lEEfaEaLowwLA3p8&#10;f3MN39tcx9dGkrgxYsfAJOk8qMDSTRv2X7mx/sQjrVDZfurH/ntRCs2ItHJj7e2I1Bf8C0YKIK3V&#10;phXRo16EmLTtg/X8HAWsQ5WwDNfQCrbSPaikUX9Bsl2RSgzOtdHW+3HwbIIiNo5VEt3GoxGs3hvC&#10;yqMw1l+EJdFdvWbF1KGG4lcEG+k4vidINI6lt4ex9XyC57KEq683SH0ruPbZurTSY+tdft6TJJYe&#10;RbH3coTnH2TyVqDakANlrygF30xbqkFytQueFF2WuwGGUAPbzIrwei8yV+JYvT2JbdLXNKlrYTuE&#10;b0S78EOK4Lfqq/FpTTF+rqUSX688j2/Ka/BcXorfpej9mKL2eUsZPIYSaPvFqhSlZD8djB/fpJjN&#10;QFtMLRB7BvUw7gNzVozR7ezuOfAHZzr8j0dq/NcrFLK9Xiw+mMCW2D714Rx2H85g+a0JLN4cw5oQ&#10;wzvidRIrtzKM81ms3c5i9dYIZnkvJkLNOOhtxHcmjVg1lkLVUozi5jwUUPzKlbnSMrc2Uyka28RS&#10;03NoMOVBaRMV5Qkc1mIKYRHjje8nZFRQDKvqctCulcHjYxL2E9ho/c29zdCZKzA4pMP8ih+RqF48&#10;A6xHm7eeHUxY23ppprUtpkY3D1EM1M0gKaM1FPMB61RFkIllUcRgFQmj3d0k7UswMGbj0c1Oa0L/&#10;hI0C2CetGCklwdQys5j7VfTyBmatFtLceeJzJRyDjcilkPhGTTgg7i/e9BPfI9h7Jw1Ryugarcbc&#10;SRS1ndW8uDqSnwyy5hJYfVqp0rI0d056NiiEsBBiP2AhgvVanlcvgydkYvBY4RztgCXZyE5Iy5io&#10;oWBXYyOmwneyPvzu+hB+mB3Cz/Z343tzk/jGyiQW5r1IsuPEVgJEZy/G9yMY2R5AlBkjtRqVKtDk&#10;ULREJWoRyKLEVUGtKG8lqjwXS4VaRSl/UbBBTGwWAzai8MGbcvx5EBs4FVLQ8mhpJSGgeHZTOKNF&#10;55AoycMSaXGOgrnVnI9VdTFq+Z58XmNNewmtWS2a7JWoNJ5HSWsRBSUP4WEjxhfa0WrPI1WLqUuk&#10;JZKoWMFTJs6LZFPdVCTt62F3NENO8RRTavzZbpJKP4N4A3svVil0u9IhxG+PIiiIcO/FOsVjDRGp&#10;XmAfkruC+LyIbjr4O7v02r/YicFVI7xTWoSnNfDGVfCOtErPAX3jjdBay9HcVowK0nIJKViIvhiZ&#10;Diz0IH3BjdiuFZEdMwbXDPDOs58sNFMMhRA1k3SMsMfEKH0lRYn3lQSo6Zfh1fIIfn/vAL9ycIhv&#10;T8/juteKFlsl8tiGPt7v65+PUrzDtPVRklqAtnIIJx+PS6Xct5/EJAF00w34Fzr5/U6MHnqQuuRB&#10;YM1MO94K57QSvRQeV4bkOlkP+3gDxaABrhEl+wTpiEnUEq6Hb0qH1fvDbK9xUiaD+3FMqk249W6Y&#10;3xMg+bjhW5BjYEWD7JmbBBjG8sM4Np+NMsFkcUQKvPhqgecraFtsNh/C0kOK6LMYFu8N0gWpoAuW&#10;wBCuhj4iCog2sl/T0YzpEJxh4hgXa8eVGOA9CK7T7l8OY/FWmqIyhuyNCVrvFK5M2vGlbjWeaRpw&#10;r7oYn1QW4wftjfi814C5kS48JlD8Esnw+8YmJNhP5Jo8mFx1cA5r0EuC72Pc9o51on/KCn+mhy7P&#10;Ja02mrgcwic3vfjnl3L889MW/PioDRfmdbh0NY7DhxnsvUeyfbookd/C9TSJbxLrFMPZUwoej8XT&#10;BDbuTWBZDAjtWTC+bUdy1IiAoFAKYeYwBmu4DQ2GAopdIVosYse4fLQ7eDjPoWuwhE6UZM5Xrfc8&#10;nRNjREdgaDpHnchHA8WzlQ6xXVGKFsZbLR1VM2NRQcusM5cjRq1KRI3IERUqHLzAvnFBR7SMKR2a&#10;rGXSvD41g01sutOgK5W2nxSrQmppW+poF+u1PCFrNRqIonXtJLMeZmuSYndYIw3PG3zM5KlOXvgw&#10;Ln84xZu8iMc/v8sLj6FWl4vufv4trevS2ZBUIHGbHWP5dliafnL0Ks1GS0Bhr0O9mGZibpCErYhE&#10;2c4bVqWiAIpJzAwqsW+wIEFBW+JZYI2Gh7ac1CnmSBlhIOkYiOqhtBLrqVZcjbXiR4tD+OupGH6c&#10;DuL7w4P4y/kp/M3aOj4eIX2mPJid8iBCihzfiWP2eBSi7Ht6e4jXqJLoTxCfqCp9nqIn1vWKIq4y&#10;UqkQPVHxRRQ8/X9Td3iOYhmesLmiJJUQvyL+nE+6k/EztGU58PMzR8RRfA5LpMpl+TnsKnIwyptY&#10;p8pFg70CemZIY4IkTstooaVUkqoLeKMr2WnH5mzojZfy3pWj0ZjP+0QqbiiRdp8T64SNLgWGmbUd&#10;wSa+r10qlyQWzQ8yUe0+X8XOu8vSRNb9F1tYf7go0eAuhe/o5RamjhMIrTgwtGlHnOQX235TkFME&#10;nI8kH1ijgG2aKWid0PXRQoZVMHhqMbrfieiGAoaA2KOkGDr2JXu0EZZQDYILFATSfvyInf6A4rpj&#10;Q3BVT5rUIEz7LISwzVUkvXeQohpf6oR/qhmOVKVkjU+GevHN7BieRjy46NFixMe2CYnlYPV0CTnS&#10;5u6nn6Rw/MkITj6fwPGnI1LBhrMviZJSKXhmWtFHEeyf6UBkzYbYllOqhZji4SQB9tPqRpYNUmFW&#10;F79XUJjYw0QsEUyuO9Az3IJyTQ5UvWWkv1EmjhkcvJjC+uNhLNwPSksMtx5T7M76MLylxaRYEXM/&#10;gDWS3fo7MQrgCPYFQT6jCL4/TaGefjMx/VGMIuhDbF8P80gVDLFqdI+1wDOnZdtY6Mh00IsN54Mq&#10;gocankm21awS0W0rEocuzJyGsfJWEouMnbmzNKZOU3Q9vejto2B312BHW4tXJSUUwybspZxIrPox&#10;OdWLGVsTsrJCNOYzIbM/Njbmo8NcAwcFSOwS6ZkgCGWspEHepzk3JnZCJNw4Pti14e8fVuC/3CrD&#10;P34WxO9c6cJvbOnw+pobF9/OkgQXsUPLK54BioK6C7TF86d0dtdidHd+zF/xYXW/F6vsP6sXA5i9&#10;MIT4hgtz1xLUgymkaOmbTaJWIsWL/bo7VE5hzocjmgtPvAgRJsrBmWqKci1c6VrILYxBAlo540dF&#10;G6xTl0GjLISScVrOa2uqoMPSlaGNtrmNidlOIsxxZA1wMxiiDPIg7Z6S6l+tL0RTR5lU7FQIndwo&#10;k55DidL11ap8ChCJkK9i8/GaDn6p4hyVNwdlDNpGoyj2WAFHoh3H7BinX2TYAcUeAUs4eT2Nez+3&#10;QYvkgjVQhvEtL668nMRFWomtR3Gs3w+TOFJYf3uEqq5EpboKLVaxt0cdiikYpTU8cVODVAFFCKBY&#10;1ytERqqwTLWXiTW+2jIU0RYXUQREFRm5qR4t/N2TgAl/uz2GP54N4s/mo/irxRR+tb8Hf5BJ4M9m&#10;MvhFaze+6/Xje5MZfDg7hhnaX7EkaGI3juyFFOyJrjfPGGh1pbl7/PxKCm6VupQCSMLhUa4oQRFF&#10;qZCEU1BVgHNiC0zSoqg2U0IqFIcoyCDZYR5tFQWInD+HWEEOYhTAVFEuZsopgLymqaZctGnyoST1&#10;mJK0IxkjLKl2tAVqofZXoD1IMjYXU4Rz4AgpMZih2ERoebvOSwMs4hmjGDEurShEfM6CYKaN72ll&#10;YPcguCwqCDtoY4ZISKvSxu+XPthjAK4ycMXKgDUSzQq2H8+i2S7DwHS3VD06uuWQ1nKKqUJRCqDY&#10;Ozi4KcTLgMBsB/oTdA2xJoystmLqxIT0NTNG+Jo8pGU67sHcW3baQHb4xz2Yv9OLiSv9yB77MX7R&#10;SZrUYWirA8OHnXBToMooMApaMzEf1RhqJH1Q6NZ1CNMi91B4ov5qeHqL0U1rqPeXwzaqQpBW0MME&#10;7hpTYePBIK5+Moa3vj6HW1/L4vLHI7j66Qwt/yiCK0wCyx3wzWvhX9aRPo20kF1IHbklMffRvgdX&#10;+V1retp9M1/FvL5qUhfpL9mBSgUJnImvM9iCi68pqi8zOHw2yc8exzbpbvMdUs6ZcBAdFCAlf7ZT&#10;HEMk6gStbUoixu0npKLHI1h+EMXUjQG2kXicQEofq4I1WUbH0gDnlJrJoAOhdSviu30SfXtnTNKj&#10;APFIyhBoIYkbMHHiwOR1H8avUkRuUYTvjtF6krxuThBqOqH1yGGMajGTsOAqndFygvdzdoCJJYz4&#10;egShKRcaGFu57IdifXkZE2dFNdvfXMm/bYRpQImuQBtFVyz5NGJncxC/ccOLv7zagX9/osTfnbTj&#10;H87k+O9PO/Av71XjH+434MMFM3ZuTpKIs0wIE1i6OSoN1CyTTseuRTFMDVi/0I/rK05c36R13qCF&#10;3/Nh+kIQC1fEJvkTWOXftDoqUNcpxgkqEV9sxPCqgu6lFr6xasTpFuJLzRjdakF6SwlbpByyNoJa&#10;M8WutRAaApZRbBCmLEUVr6mesWhUnkc7NUsUFelyK5ETFIuztwaIuA6IfWabSHVNZlEZhnauKg+l&#10;vNFVbQx2dSHpqoBBnkviEzX2q6i4FdJWh+XCl3ecJ3kVoJbiWW86T1U2MwtP4wqtx9H7aVx6P4vD&#10;p2lc/IA3n5lymJ1952ECa/dD2Hkcx6WXE9Jx+nEGkxf90Hg0MA0yEwb1kPFCRK09sQRMqatGDcVG&#10;bIgkVk9IlVWItmJ5nNj5rYwiWNpIgRTz38SkZ1kuWpsK8dVIL36aDeBHFMKf8udfcRvxG14b/iwx&#10;hB+nhvEznZ34ptGMLzt6cBiyYXwjwIYNI7UYQqdPJ61Uya8uoPjlShRXTPKqoLUT5e/FBki1+koe&#10;MlQaylBKIjxHmss9z3OjvRXbeErrfkl85Q1sR2lJXwHk/KxAaR6CfK+PghWjcA3TxgV4szqYubrG&#10;9fCLjddnuuCatsJNcusIyyH3lkLhLUJrfynk9hIorKXo9NZDO0Dk91aimBT5r/TX1FqFiS0LotNt&#10;iM1qSbMUrg3avr0gZpnFp69HpEot4mH+4r0MaXwKO+8kpfJVW0+SEnV0JzX8mx4eXRQqJkse4Q0z&#10;X80I0rqe0f5dPIuh192Cjk4ZBtONmLlsxNxtB0XPiZnbvZi758b8XQdWHzmw+dSNmZseTF4dxNRV&#10;P8mrB5NXnFi+E8Dm4wRmeU66ATkKaVdKSPcyVQkqSCXV8hJJ7ENZJS1oBcy0hpMXPVi9N4xLr2Zx&#10;+vkKbv/MGu5+fRMnn83j+KNxrN31Yu9JhPQ3g+PP5jBzw08L3IzAsoYiR9u+ocfIBZIoaTS4YaII&#10;UXBWOzCyb5OO2I4FiX0zekd4bfYmFJOURLuKo3fYgus/s45LH8/gkJZ24+EosteCpFoP+mctENvC&#10;BiZIbyTI4KKWn0vbtW/HxLEXoxddCG+bKMJtMAzJ0OorosUVz/mKJevtmWcyWTbCM6uDjxY3smXH&#10;MAk1fRzg+XdC7ZRLc1f1YuuEFSPmaZ9XH4xg6T6t+MMsKSoJ16gebWIw0lON8EIvspeTGL8cwzhJ&#10;a2Q7itQGhWhR7PkdgNmvQ1FRDqoZVzJZDmqaC6Xn+NWmUjqrfMgJPy38WdktwynJ+Z8+TOJ/vwrj&#10;vz1w4u/fduMf77bjf37Fi3/6tBz/63UFftafjw1vMw52Ati9M4rFB2NYuCXIdIiJ14/Euh2Tuz04&#10;WevGu4d+7O/YkaCYD21ZMX44gNW7Kay9NQJnXEmnKVYJlWLiUIul6x5MHFmZWBSIzDcjtqxknKqR&#10;WlMhvdGOQEZNYeyGd1gLs70aSgqhXitDB2GlreU8dASL6GA7Ymkbeqh3Oa7xbjZ6u7RmTtSUa7HU&#10;8AtroTHXQW+ph8XZQrGrRpXuPKoogDXaQtrNAnQNNENDW1OqpOUj+VXy/xrFyIypGHr+38ShG1c/&#10;nmLmzVAAxShZnFibwOaDCOZv9jErOonGbizedGH3nSGpSuweXw+eDUv7HYhafAunApunpAmYTmat&#10;2rYKqPTVaG4nkYriBqQpsctaZWsR5Aw8MY1EDEyIwZdiqv15Im/IosTL8SF8N+rB580V+KOQA39B&#10;6/RHUR9+6LThj/v78G2rAZ+qVPhKayu+olHhcW8nZsMmuMMG1HfI3kzEZjLIp3UV22+KgqBFcrZH&#10;OwOT9r/WLEOTjY3tbECTowr1/LfYq6SgijRYKwYwSKokPiHibYYGWJ1t0l4dchKjuqEAFhJlqjgP&#10;U8X5GGAWNvHf5iGxI5qdRKBngCihDcnRHmmBNtgA5YAMJpcMXbYyaRSsnDe5iGJRqc2Dit9fzRtd&#10;SULNZwJQm2ppCTsxzuAbop0coZXNXh5kRxrB/MkAVm724PYnXhy+48LOoyB2nvRj62kA2+/FSIcj&#10;DGxamLdHGTiDiKz0kI70GCCViE2yu5MKtPZW4NrtCL7xczvY2oygqVmGQpKszVODrRMvTp/O0FZH&#10;sCImBItyVU8GKIj9GOPnzZ4lkDn2YebEhwvv0Sm8WsDZJxu49cUubn2+zz4QZPIT4sfrK8uX5krm&#10;MFmUNxfAOaTA3uMxnH2xgltf2aTDWMedr2/h+ldWcP2rS3xdxL2fXZdGprX2AgzQ8i7diiCxZ0M3&#10;7ZJnlgG0bqC9N5H+TLS9bXBm5BQkDWnXiolLYrSbwXbswuSxB6099cgrZGIhVefm8l5SAL0xB2Yv&#10;iY2IxFpvs1T+TTfQyNc2eKe64Ju2wZFU8xxouWPNdCQ5aHUWw8Mg7SPRdkZrmLRKIO9jXHXlosaY&#10;C62rgNaclMPEEt4maW/bMbBKKqXIJWlzp25GKJ4+NBBSSlV0RcKN6QolGg3OdlHQ7PAm29HVL4dC&#10;V44mbTlU5gqSkxtzN1Ns7zjGDiNIbvuRJPjElvsxvOBGeI7XaKhBk74Uul6xXaecmlCF8vZCVDPJ&#10;K9pK0aIvhsFTh4VEI/72Rg/+5Ytp/N1xH340XIH/vF2Pv96sx9/sluKfnzbh19LF+GK4Hr8wWo3b&#10;4y2YWO3B1HEQkxdcSO04KIBWTK904lurPvz6xhCukIBXaJ/TOx2Yueah+A3h6DSGY4LI7nw/jF0l&#10;CM22YfWOXxovyF5iEt/QIbmhQXafn7XVjZ2zMLZOQ1i7xoNCO7s/AHesFXJRzFVdiZ6uRnRR3y7v&#10;RfDxi2X0uevwfwAtic1tBeJ9QQAAAABJRU5ErkJggg=="/>
  <p:tag name="ISPRING_PRESENTER_PHOTO_1" val="png|iVBORw0KGgoAAAANSUhEUgAAAUAAAAFACAYAAADNkKWqAAAAAXNSR0IArs4c6QAAAARnQU1BAACx&#10;jwv8YQUAAAAJcEhZcwAADsMAAA7DAcdvqGQAAP+lSURBVHhe7F0FYFXHto0bDglJcHcpUKCF4hbB&#10;C7RQoIo7LW2peykakuBuIQkhEJLgEty91L0UihYnQlh/rTn3QgjB2r73+t7n0N1zc+85c+bMzF6z&#10;9p49Mw54eDw8/uRx7do1pKamGklJSTFy8dJlnDn7B87/cQ5Xr15BypUrSL5yFefOncOZP87gzLmz&#10;PP+Bs7xG8scZ22d9d+4P/qbfz+DChQu8NxnJV6/iyuXLOKdr/ziPK0zL/iw9Ny0tDenp6bYcZX1c&#10;v37d9unh8fC49XgIgA+POx4CFoGcwEZAk5ycTAC6QmC7asBHny8TnPSbrrPOlqRLrvN+pJt/hCEr&#10;UXPW33cS67rr/Kd7rzON6+n8lJ6GVEmaBXp28L106ZLJl/Ko/EjsACnRdQ8B8OFxp+MhAD48DEDY&#10;AUVgYge3zEAiQLwn28okf8dxI537SNCeR4GkPe924La/nx1AHwLjw+MhAP4/O6T0AgCBgZicXezA&#10;p98EIH8HOAgqrzGZNKV78SKunT2L1FMnkfL7cSQf+w0pv1GOWufk4zyf+B1pp0/hGk3hNBuzvDvc&#10;3v+h99F76R3t7y7zOuO7CxQfHv+/jocA+D9+XE+/jlQqdnJKMq4mU+GTyeyo8Ck2hbcD3c3/y/jM&#10;aIzeeui7azRDU06cxKUjX+D8tm04nrgSv82ah2MfjsD3Q17Bd33649vuL+BIu6dxoGkQ9j/REAdq&#10;PYaDNarj4COVcLBKeRysXA6HKpbDwYplKKXN3werVMChalV43aPY/1gd7K/XCIcCWuKrjp3x/fMv&#10;4Ye+/fHTK6/i+MixOLpgEU6uWo+Lu3fj0tffIO3sH7h2B3Zqfx9z8A/9bX83geK1NJr5yRZTlN8y&#10;OYWgmEqm+Dd1BA+Pf+7xEAD/xw47w5PpJ3ZzmQp9leCXmpyK62k0D236bAeBO6l36lWCwbFjOLdj&#10;J44ujMBvI8fgh96D8EXbjtjXqAn2Vi2LA6V8cLhsThws70kAc8OXj7nj+xau+KGdE37s7IRfXnDA&#10;bwMdcOJ1J5x41w2nPnLH6c9ccGa0M86OdcUf49xwjvLHOFecHeOG06P4+wgXnPzIBSfedsPvw5xx&#10;tK8zfnrOBT88RWnriu+buOLzmq44WMkDh8pnx6GyubGvrB/2PloV+5sF4MtOXfDDkNdwNHwCfluy&#10;FBcPHUbKqdNIExXN4rCA0frNlAe/SBcgssyuEBCvqBxYjnY3wMPjf+t4CID/A4cd9CwGY5l1N0xZ&#10;qbX+o0h9s1Lh1HPncPHgYRyPXoxf3v8YX3Z/Hvvq1MHhimWxr1Q+nt3wRS1nfNvSCb++4IxTLxPE&#10;CFQXZnvhYowXria4I2WdK5K3uiB1hxvSdrkjbbcr0va6UJyRts8JqfsckEJJlux1xFXJHgee7d9Z&#10;36fss0TXp/HvVPPZCWl7mA7TTN3hgqubnZGy2hVXlnngYrQXLkzzwOkPnHFykAt+6uaIr5s54Ivq&#10;LjhYLhv2l/LHITLLfY2bGGb666gQnFqxEpe/+Q7XWE6ZDwGiKSMLE81JwJfRZWAHw4fs8L//eAiA&#10;/6WH3Z9lV0qB3zWC3r2UMl3M5tvvcXJZPH586x0cebID9lV/xLC5QxVc8HVdJ/zQwRknhpOlhbrg&#10;/EJPJK9xQcoWgtkuN4KRswVmArBdBLCdlO0OuLKN5y0OuCzZyr95vrrJEclGCG42uUq5stkm+szf&#10;r2ym2L6//R4nI1f5m9I26Sp9PvPqDv7O56cyH6kE0JT9DrhG0L22nUC5yRlXE91xfg7BcYwjjg10&#10;xvctXfBlLUccLOtBYCyE/XUfx9dduuLnMWNwev16JB89ZnUYdzlU7vJpqrw1sKKz/n4Ihv+dx0MA&#10;/C86DOilCPQUinKFn8VELJZnBZzcroRp6Sm49PXXOD5nAb7vPwT769fB3rKFcaB0dnxV1xE/dnfG&#10;6XddcXGOJ66scEfqVldc2022Jea2myxMIENwM6B2A6Ds4GQDNNvZEoIVr7n5961yA/zsIgC8IdZ3&#10;N6+3gWOm7+yfb3muuYa/KU2BMPOcQkkjQKaRaYpBXttFIN/kikvxbjg/xRPHX3XDDx2dcfhRR+wr&#10;mQd7K5bEgcAA/PTGezixNAFXj/5203eY4bB/pxAdu//w6tXLxr8q5v0QDP97jocA+A8/MjO9qwS9&#10;NJpfN5QwCxW98ttRnFiSgB+GDsOh+g2wtzQBr4IzvmnugGODPfDHJDdcSSQYbHNF+h53Ap4TrhDs&#10;xOSSbwGb/zHhuyUTUK/uoBAU02VW8/2TaVJfXuyKs6M98OtLbviyvgP2lfbCvrJlcSSoJX7+8BOc&#10;SdqClHPnbSV88xDYCe50Tr2WZvytN5ghwfDh8c8+HgLgP/SQj8nu05PPSUBoDhNcfBMAdVy7fg0X&#10;Pz+Eo2Fh+OLJp7C7QikcKuGGbxo449gAN5yb4oGrNGNTd7oiZZ8LrtKENSCwxWJMlwkKlwkCFnvL&#10;BBr/Y2KxVifzvnaT+spWlgOZonyQqTShU7e74MoyV/wxloD4vKsxmw8Uz4591arj6xd64feF83H1&#10;lx9urQNKOuuBSGj9faf6e3j8o46HAPgPOsQiUoyJa/n07mZOpaWl4PzuXfjp4xE41LgFDhXzwZFK&#10;zvjlKRecHeWGi4nuSNlJZd5Pk5VsJ3mr5Ue7abo607S0vpP5aYHfXwdBMcgUgsr9Mkldm0rz2i4Z&#10;79PnVP1O0XUZ7/tLomcYv6P1/vps3tt8tiR5u5MZnEndz++3uuJ8jAdOv+2CHwJdcLCsG/aXLoYj&#10;7Z/Cb1Om4PI3X2bhfLCOWxn83ev04fHvPx4C4H/4kN/OYgupuCK2kJpiYvf07xoVJSNvkNqcO3gI&#10;P37yKU3bRthbzBufV3fG0R4uODfNE1c2eFoMhoCXksGctfvKLPCzA5yUPqPYrtl48/PN7y1w0OCE&#10;HSysgQoxR+t8jSb0NQEtWeVp/p6ywwFp8hveSOOmyK+XusUZKbsccGqDE06t9sCplZ480zTnPdeY&#10;9+uUS9sccHq9C69xxh9JTkjj9WkabGEa9udr4CWV10r0vBRbfsxvzIflP7Q+62z5Hu1n67eMvkzz&#10;mb9f5nukCJT5OYXXpekZ+5zJEskeV7ri3BhP/NjR1bgW9pYshC9at8PR6TNx5YefrMqyHcI6m5GM&#10;dNUz2aBCa9LY0QkcDRQ+BMT/2PEQAP9Dh/EZaTTxigY0LiOVjE7fWcoidbEOnS//9BOOTpiEwy2C&#10;sZugd6S6A37r5YoLs7yQuskdafvJ5vYQUAQqNmW+bxEIGCDIKHbAICAQBNIJbAK3FA0oSAgGZrTX&#10;mNAEmW3O+Hy6H9YNr4e43i0R2bUz4gc3xkkCmwYiMqYt1iWmd3adG9a+/jgWPd0NsZ17Y+nT/RDz&#10;VA/E9G6K3xKz48isIoh+qQ2iunRF1DNdsajrU1j5SkMcj89pgXsSzfltBCqa8seXe+LoMnecWOmB&#10;SwJQjQhvZ942ktHy76vMg95DQGZ1AGK/Am+aurb3tIsAXQAoMD23wQN/8FqBeyrNZDFmkwafe1Wh&#10;PXtckbzGHWfCvci8HXGonAN2lymMI1274kT04ix8hjYoJPApzjD5yiUzG0UDKQ+P/8zxEAD/A4fd&#10;JLLiydJBo8gsHKAgXPuRmnwJpxNW4LvuL2J36VI4WM4NP3d3wqUpXlRsT6Ttc8G1nVTKrTazlcp5&#10;WWAkBc6g0PcUKrTxg+lMMX4xmyks0Di/yQ1HZvpi47s1ED+oMVYMq4PvF+Xk88XiHHGdTO/LKE9M&#10;avA6ljSfjaVB4VgVOBfTmgzD1xG5kM7fMz5PeQS/+yYqGyY3fh0rgmYjMXgyZSqWt5qC2Q1HYOt4&#10;f8T3C0Jc49lY2XIiEgNnYHGjWZhQazS2fFYQ6fLVEYROrXFF3MCGiGjfFwuf7IcFHV9C7AsdkPR2&#10;DZxY4WlA+xKfdz7JHReSXAxwXtfINs8WyPM9M5cXQVMM+tR6D0S/0BTRXbphy4dVcHathzHFVTYC&#10;fotFiiWynGy+w5SVXjg92hPftXLCgWLZsafaI/hx2Os4v2u3Yfo6LAAUu7f8hgpdsvsKHw6a/PuP&#10;hwD4bzoEcAI8A3xs8HanuOEElm6Y06Xvv8fPI0bhQO0nsKdodnwfQDNwNNnOGjdc3+Ni/HkXpcBG&#10;ccVipJSWeSf2Z5l+GRQ6C5FpnE4mJzBI5VnxdKl2E1bsaiOVWmC4wwkJQ+pgbpPPENNiLJYETUR0&#10;iymY13ogtn5ajuzKGeA9Z9byupfrICb4I6xqHY7I4E+w9bOKuLzTGmjI+OwrBI9kglIKmdu2ERWx&#10;KPAzrGw9HivajEZccBji+zfHBeZlab9mWBo8CfGBkwlsPbH2zVrYPbY0zqzORjPbCekEwF+WuWJO&#10;qxcJnlOwmgC6suUEJARPwPwGUwnW9fH5rEKIefZJLH3uRcQ+3w3L+jXHpo+q4dc4piEfn8pto8st&#10;+UvjO3852xcLn34OcXzf5QTzmXVDsXr4I2a0PMWUs8Ui1enYTWh1HhdZjgr2vsZ6ukJGevJ1d3z5&#10;mCN2FfXBFwFtcXzeAiSfOWtVto6bVW+ZxzYgVAf58Pj3HA8B8F98pKfL76OGrSWbUtnz2xaHytj4&#10;KWc2bcXXL/XFvuKFcLiiA473dcWlGHekKnaN5pbYmJ2lpWyksgqgKAbweL5EUJDodwNgZDJXNsnE&#10;s4DSyEZHAocFcl9H5MH696ti7SuBWD04AGuGtcAOAsypta4GHOWLu0ozcsMHFbAg6F2sajkJq1uO&#10;x/I2Y7G89QQsbP4plvQMxi9LcgAHmKf9DkjoH4D45vMQ3W4IjiVkt9gf85MRYMSgJOnMw0mytIUd&#10;+iOxNVle2/FY0Hw09ocVxeE5/ogMet8A28JnnsaPS8nmDhKwadqKhSkdvWP6Hkfsn1oAkS0+xvK2&#10;zFebcVjeMpxscCBZqz/WfFQeCxqHYGXQNCQGTUZcwEQsajIJc9r0xNH4HMZvaJWNLX8sH8UMHpzm&#10;j6in+iGqzeuIbj2IrPJJfD/fl8zRKl8Ts8gOyO47zChWJ0QxYEjA1ADKDE/83MkZh4q54EClKvj+&#10;3fdx4euvrcrnYdqD+URmyI7xqokrTDFuEevXh8e/6ngIgP+iQwxPjO8ye/Rk9ugCPtm46fbJuDyu&#10;Xb2E44ticDioFfYVzI0vGjvhFE2o5PWeSN2vQQIL3DIr2a2ia6TErlRKmcL8LL8bFfDKZk0bs12T&#10;5GoCm39Z7oklAxphQeCbiGk+DnEtJmFp4AQsDgzDwhafIbrTc1g/zc/M8rjG+9IIbPsnFUJU0NsE&#10;mDAktB1FAByPVW1CEBs4CfPa9Meu0SWQetgBmz+uxjQnISp4OL6NyoNrWQGg8sfvNJhxahUBsFMP&#10;JLaaRAY4Hktbj8SCbh0IioOwhoC7IOgtfB2dByCrEqBfysQmrzOPh2fnRXTAe8xbqGGSCwPfw+6p&#10;hQDm5w/es7jb04gnK1zROsQ8Y0nLsYjs+iROJHoZM1qAZnUOZNfy+xFYD04rhs0jS2PfTD8cJ0hf&#10;ZF6vsVNITpLv8NY83EuSmefk3ZaJfCXBC8ded8XhagTuIgXx5Qs9cXbLVsKeHf4Ed2on1sDYFcUU&#10;2hjhw5Hjf83xEAD/5kMN9Yapy7Np1RT5e+xNOPWPMzg+cRoOPvYE9hZxw/dPkSXMdicrcqP5RNZg&#10;BjNsbMOAW9bKZcQoJIGPipa+09GAwnkyxN9XeDAdfU8lp4Lrt1/ismN+h25Y3CIcK1tN43k0TdsQ&#10;LG81keAxDivIohKCpmJKwFAyKz9AJjLvv0hgWCwTsuVUw7ISCYIreP3KtiMMeC1s8QlNzkZY1qst&#10;wYZ/B3yIvZMKGBP7TgCYagDQDRGdaMIKAE16NIMJVImtJmBVK5nSH9DsLYV0xS3qHTOVhdLfHVoW&#10;iwI+Yb74Tq3DsKDVQPy23MMA4O8siyW9WiOepuwKgmMiz1Hdn8ap9c620WTLZ2ofMU4h+1v3xqOY&#10;1+gzpjkKi57rhN9XehnwM3nndbfOerm3GAbO9zVmPxlkCju21I1u+GO0B75p6II9BXPhULs2OJmw&#10;guzPaiH6v/lIUYdpb08PTeO//3gIgH/jkXFw42aPbT8DV08ex29jx2LvI1VxsLgrfuvhgcsxnmba&#10;2VWac5rkL4WUaWuNUGowImvFuilSYmeata74PjI31r3zKGKefRpzg/tix+jSNKGZLpX9AhUw5tm2&#10;ZHxTCC6TEdP+VWz55BFs/OgRRLTthwSCUKLM27ZjaDJOwby2vfFbvDuubyPwEGgS+jcxTDGRzC+R&#10;TEpm8PI2Yyw2SFkaFIKlLWlu8reFZJY7xpYDaLJmzq9hUAJAgurJlRYAJhgT2DJhBYSrWo9CfFsC&#10;betQLAgegkPz8iJdiyUYs/4mCKYT4Na9WxsxATR9+dwVvD+m9UdIHFYXOyaURmJYSSzu3B8rWk5k&#10;PslYW4zHxnceswDVDGTIVeBq/J2a8ifgXNC2L/Mwge8RisVNw7F8cAOk7RT4Otn8mTefLzExinqn&#10;DN9lliti55vExh2RQjNbPswrB8gKd7Ljm+6JH1q7EQiz4UCzFji5KBrXUq/YWowOq/3YfYRm1Jif&#10;Hx5/z/EQAP/yQXMlLc34bRTjZUxc/qdRPjv0JZ8+hV9GjcHuihVxsJQrjg3yxKWVHri2jwAn04oK&#10;JL+e3bzSWSBomIMZkLBYisQEDIu98Df79dcIBLtHlsHs5m8husUEsrAZiG4ahs3vPmLMXoWF7B5f&#10;CpFNPyPLo2ITrBJebgAcIouiHJ7sh/lBbxoGlUgATOQ1Mc3CsHZ4jRv3b/mgGhYT2AR2sW0/QmTg&#10;R0igmSrgSmw70oCVzNAVBMWYFmHY9OmjSL8DA0wmsF/jO5xIzEYTuJdhfAJfSULbsBvgqrQSgqdg&#10;frse+CXWC+B7XmV5XLoxkOKAZf2aII7AbAHgaL7DBCxpOhVxTcZhSfBnBNex/F55C0FUi1FkjCUN&#10;sxX4WWzUGgwRwK7/qDJNePk5xyNB6TFfkW3749dED+MvNC4GAqad1aWwczhNNimGrPtTZfLrNwK1&#10;5ZqwvzOFZ9Wl/haQGj+hvmfHl0Lz+NIC+QndsLegFw7Vb4wT0THGjaJD7cjeltKvpRMItXah2tpD&#10;IPyrx0MA/AuHGuiVqzRPNKp7XeaJPDh2jw4Z4YVz+DVkEvZUrojDpRxxbKgXrq7yQvJBhWQ4ITXJ&#10;7oO6s1iK4miCgFOouCfXuuDEaldr1FbfSRF3a7CiKuY2ec8MAiQSyKI6vYQzWqKKSqnYvZUvEygC&#10;BDShZHJU7lca8X4qKZXxOhnR2rcIcC3EwkIJaKMIbuGI7foCzpGx6Pf9YRWwqMVIJARMwvIhTXBg&#10;SlFEPvk8YgJperYJM+CTIBOaLGxJQBiWDa5vnqv0M76P3eRUsPOxeA9EdexPE9wCQIFUTPvBWNDm&#10;DYKgBVormPYyPiOqy1M4uc7NvLPS0Xtf2uiCJS92QWJwuGGOAq7F7V7Hoq4vIvrJVxAVPIJ5I6Az&#10;bTHTiMB38flcH1y3mbQSxf0JEL9akIfm8zATkrO8JRmgDTgXtvgYB2YUssCX15qBJQLhtR2OOBha&#10;CtPad0FszzbY8WkFHE/wMHVkRojNe9uA0PasrET1n5Ykfy/bw16Ca2Q2/NjVDfsLuuHzhi1wakkC&#10;25MFdBYQChSvIe1aCi5r1DjloX/wrxwPAfABDntDs/v5NOk9Lc2al6vv7M3wGk3hE9Pn4KCWmSrp&#10;gKODPJC2wpNAQhOOymfmoVKJFE+mc1aKcUPEdrY545s5PgSxhoh+6kWCRnesH14HPyzKYxikQlEU&#10;43Z4fh5EduqDFcHTEdmhJ01Md8NKLjKd2Bc6Gf+eYVqtw7GoYw+cIpAqHEXm3+/L3RHZvo/xxyUS&#10;zDQyu7Dtyzga52ZGeQ9NLYQosr6lzSdizfDHga94D5lRXL9mWND8E5qZkwzYyIyVzy32pSct1kN2&#10;dOs76X2dDTj+uiw7FrV5jWBH0BZwNgulSV4Jn8/LjXlBwwlqAtdRWN5urPFbLunTBOe2uQK8N327&#10;I35b5oH5bYbwmbpuLAF6PJI+LGfWGHwnwh89e7TCmuDRBhiVv+gOr+J4otuN2SRXybplRh9f6YXI&#10;p7pjWbPpmNe1M8tuIJ8dYvK1iIxw08ePGH+j6awoAnHdt3VEGUQ243UBU8muQzC7bW98MdfbjCRb&#10;wHdriE1WIjYoQDXtgelq4EsDYFcjvfBTRzfsK+COw8GBZJpJttaljtdqb2p3iiyw73fy8Hjw4yEA&#10;PuBh9/PZR+b0zzJU1DsDJxMTcKBhQxzy98DRnm64muhFU9fVrLRiNXqaXsZvp3gy+YRuVYjbZIcT&#10;Nr33COY1+wCxAQQKsSXKIgJCRMuhiBvQFAdn+BvlwTcO2PxJFZqqYYgM+AgHp/ob9qaQlmV9WiM+&#10;cIoBKLG8Rc1GYfNn5WwjrATB3U5Y/UYdxBFE5OPTM6LaDyCrcTbXfB2RkwzqLSwLmo6Evq0NAxVz&#10;ukww2j6mBOa3HoC4oFACEfMYHIolz/bA5Q1ZACDzKblG1rpxBE1OmqViegJmMb1l/QMIAA7YNrY4&#10;FjT7hOlNsMxRmrYxASP5Hs1wfJUn8DmvGV8S0QGfkrGGYTUBa37AxwTq/MBBB7RfVBQd+xIAW40i&#10;kyOT1Khyl+44t4adhS1PYqF/kH1FvhiExc0mY2nX7viddbP+rbqICSKrZFktCwhlnpqbjsSsRUjW&#10;eXmTm3FFnE5ywaLOz2N5sHyGNJsDJmNRtw44xw5Og0cmqJpgq3IyMZd24M0g8gnqbMxrW7sQ0GrW&#10;zbU9Hjgf4YXvW7lgt29uHGH+LhzcZzU2HtaYiYLor9+IIZSJ/PC4/+MhAN7nIXM3OVmLFLCRXdd6&#10;LGx6/M7O+s7t24+vO3TGvvw0YTq64NISD6QT+OQ7kj/vpqnrbExAiRW3p8/yQ1lBw2Yqlk05jI+I&#10;SrNsYAPMajoCCQSllWImAgwNEhBsZNZGtHgX0c8+jT0TSmHtJ2UIFB+TqU3DqtfqmeBm+eJWv/k4&#10;lhAYzf1tR5uBgXlkgb+SEUlBBXI7wosiqumnvIYgFkhT94WuJvREIPrlwpxY0OIdPnsyIlu/hoNT&#10;/AnqNOUJBPr9p5gciHmhDRY2Z9qBM7C0y2BcXM/fjSl4UzSQkU7W+fX87JjdbDiSWs/A+lbhSBDb&#10;azUdcxuPxLaPy+H6YQckDnscUc3GYVXwNJqlU5gvMssmMxHZvRPWvFuJ+RjOe6xBGY0aLwwYgX1j&#10;S+LiAU8UDyuOIQTwjfzeAtcwE6d4lWxa5SoAu0JQWzboCXYYoYhtEYq4V2vg7HZnbP2sDMt0pOko&#10;EoLDsPTZ53FOnRXfRfWmetLgx+kkV0Q/QxOcJrMYrPyrEc1HYmdYQcPK9Yxjy3Jg/YcVWDfFcGK5&#10;mwFCTbNLJfCp7i9tkZlM85d/CwxNx2jzB5vnkBGm73LDhcme+KqeMxmhH7577TVc+f130+7U/jSz&#10;RC1RW5Emm3jTm4Nw9vPDI+vjIQDex2FnfZqqJODT1DW7+zn55Al89/ob2F2wIL5t5ITzszyRss8d&#10;yWy4YnpmMCMDAFihHBIBIXt9A4AuFDZ6MzJ56/UKZTm/0ZWAUxDRTw5AvDEXrQEDIwKztuNNrFt0&#10;ixGIbPk+Etp9ZlhJ9NMv4cwaDwNuh6cVpFK/Z/xa8e0UxjLegOdigtaJ1e64dsQBG96vQZNvDNYT&#10;JOcSeN54u7oJ5j27zgVLe7Y0oLi+JVleqxmY2mQ4Pp/tbeYJa2BCIHtxkyuSPqiM2UGvIK5PC74P&#10;GVAGQDei9yOr/T0uJ2L6tcT7rQdhYpuhiGnXHxE0waO6PY2vZvrh+l5HnON7x/VrhHntnkcETXpN&#10;d5vfvjfiX6mPqN6NEdF4HN9hMgFoIgGS7xUwg8zzaeyM98Kzzz6J2JbjsVIdRdtRWNJiApKG10Uq&#10;2eE1MkxNd1v/ZhUsJANd0XoK0wjH0qBxWMRnxHTuibjWZKZmJJqA33YAfo53N7NPTKdEkS/y2wg/&#10;snD5K8Nu1Ed88GREERTPklmq3Ne9Ww7TG4xCdLPRiHiyN9a8XQ0n13kat4YZPTb1rY7QMoEzjnJL&#10;rPnWfO4+ynYPnB7hhsMVnbC3fBUcnT7dTKXUofZohICXsb0+PO5+PATAuxwW68vco9qhD/g9Yi4O&#10;VKyCQ+UccYYNM20HgYTAZ/w6YnUa9csKAOQclxKRgciXpJFWTezXBP/bnOY0ubSggOLato8sYxTW&#10;DA4YJkhzluC3orVGX8lYqLAyQRVCou8iAt/D4dk+JuxDDHNx7wCywIm8RqO9Mg3HIzZwPBW+K1YM&#10;aYGYNsPMb2tbTMSQLl1RLLQ8ju9yJ1h5YEbLHohsEUIZhfmBb2Lx8+1xPC4H0hQmY95RI9ROSNvp&#10;iF+X5sTJVe5krzL3M72PgJ/lIj/eoaRccPi4JppMKIffadaeXu6Ac2JZ/O0Kr0nZ6mwWN/h9NWWl&#10;M46RQf2e4GbcCefXe2L76NKIGxBIFvYMlnQZhEWd+pgwl6Uz/DCryVtICpjODoNmf2uy2VaTENlu&#10;GA7N8MdX8/ywYjBBtMVnNPXDsbhzb8R064rI4LewiKZwQsvpLAeFBI0iqE1EVMu3yVj9rcETG2hp&#10;ZDzp3RqIbm7Vgx0AV2gAqtlYbB5X0oyy/xKTFzHth5KhTqRMwdy608g62bHsZlmp/ilik9YiDSrL&#10;jGUlESO0Zs+YWE9Nh9zgYWYK7Sngic+bt8S57ZtMezRs0DahPKu2+/C4/XgIgHc4tNz8VTPIcXsv&#10;evHQQRxp9xT2+LvhWA83XGaDvLZXjddifArTuKRFNtVz23w8N4SN2eyvQQZylECx4d0qiO1bD78u&#10;yUVzmddnAgy7r1Ds47eVbohs39cELkvpFrceiUianImtCILyQYkJtiMjVFAzQTKGQLZ6eC3DVqRo&#10;vyXmwIJn2mNxszBeMwmJ7cZQ0QmmQdOwNHAqVpjwmTFI7BGMZXG+cA59BImrfMwI6E+LcmPv+HLY&#10;F14S38zNgwvKF03ZFBPaQdDf5EYl5Xsxz6lkeAJ0KbQ6g4zvYy286miWu1q5Mg8cRj+OenPLsSNw&#10;xXWCnWZO6J0toGF58CzfmV00gJGq78iMrxHYZcb+scGaj3yWgt2OGBxVEEX7NsXsHh0RS+YY0fIV&#10;xAS/jYXtCJIDa2Ba09ewpNkMvvsUltE4rH+/Ci4w3e8jfLD5k8pY3O05LFMZkiUrOFxm/bYxxS2f&#10;J+tYpu3Z9a6I6dKNYDnBMEA7C9RUQX23sFN3nEtyMT7G6Kf6kKFOIyP9gOywG83hIqaj/D3OEz9E&#10;ZzdLfZnlxNhhZJ5ep/K1TGVrwMzM7mHZXdvvbDak+j7QETsL5Mb3r7yGlFMnbS305iE2qEGSh7GD&#10;WR8PATDTIb+e2TtX4QXpGuLQ7l/Wb9dSruLHUSOwt5AvvmnggovzsyGdwHdluwUCMo3UgNVoBXxq&#10;uGJA9rgxzTWV2XOB5s+mD6rSXB1Es3U8ZjQej11jy5i5rrcDIL/TfUqXDCRxSAOyNrK8YAJer9bY&#10;PKIyIrt0JzMcgQSaqDJxVxpGMhoJBMpo/nZ2ndiUxTaPr/bA8pfrYkHLIYhsNsYMmCxqPhILAj7C&#10;go49TDjNVSrkD1u84DSmNt6N8Tert2g2hABAJq+YkAEqk0crv8qnZb6rE5Ci3v4uEqPg/A0ss8nL&#10;/OEw6gk8Mq0Gy0Xmsi0NG6ja087IivS75VbgO/F3lYsYlEApnZK2ww1PzCgHh/G1sGdDblxY4YJv&#10;o/LiO4KbZsKcYmeV9ObjiHryBTNjJYrvPyWoF44luJrR7iu7nbH6HdZN4GdWp6KOpkWYWQ0njfWj&#10;517b44jDU/3Ihj/EKjLMiNYE19av8nMoOyGF7oSQGWrlmorYM6UAFgV8ijjFZ77yhFnIQgHix+K8&#10;MLPdcyb+MqZbZ6z/sCqOrXA3PkKzpJnaD89WWaqjUWdqvbMZRONvyaqPnS44OdYLn5d1wIEqVfB7&#10;bKxpq+KBardmmI7t2ARRpyRbXz48bhwPATDDIbanRQs0Cd04lW3f6zi3bQcONWiO/YVdcOodL6Rt&#10;d0cKFcFS+puiv7UEkwY4jEljlFhnMR9n4yvbO7Ew5jT+wExHW0UmFhn0Hr6ZU8iwAOvaW9O0i5Rj&#10;P+9d2OJTLGs+1Qxy4EsyoPXO2BNWBItfasffPkCcYvUMEIZjQeC7+Hquv0k7mYxETDKVzO2nJV7Y&#10;Na4Edn5WDTtGVsCRab44vVobIrFJkA0d3ZId3iE10GRmeaTudLMAmEp4u4n2J4RpCABHxRaGw8h6&#10;KD2pJs4SAK9lde0DyHWm+/MmT+QLr4ls42vj6yQvK2TGBuAa9RVQyv/3O030zycXxo6Pq+DAxOKs&#10;M747O4jYgbUxlx3DGnYeZvoczeBlgROQMLCFtY+I0uB5GRlmbNAURAZ8gm1jS2NXSCksokktl4SZ&#10;IcNzVBuLda5gPUQEvYbvo/KYgOk0srmzG5yw7LmuiGs5C/EtJ2JJk7FY0K4XdocXwdUdbCuG6Qr4&#10;aPKaDkHt5/a2Ib+xth9NWe2JX571xA7fbPj6hZ64+utxW8sVCGrE+BqupFqrUmtWycPDOh4CIA/5&#10;SG7xl1BsrhSkkQ3+9PH7OFDQGz+1ZaOLd0PyQWcTWqIRzdsHOXS2gE/KZkZBzXdswGzQMn23vF8T&#10;S5qPw0oF+7YdTYYwEjvIFmTS3ZJWJpH5dyzBC/M79KO5OhULnuyNMzSL5Wy/TjCWv+zzOd5YNrgh&#10;Gd5wmnkTsaDJOBwIK20Uz4RaMA/GrKSSaaRSviwxG7PgKcFRbMMwsW3uqD6lKnKPr4HfN3sacLEv&#10;u5VV3u5XzGAP0xLIvr2oJBlgQxSeUBO/bCL7MeX05wV8//WrcsNhbD34htXGzwTA9EwmuEZYDUvn&#10;881Cryw71YlGYbVO4KFpBbDwqWcMI1bsYaJCXFpNNp3UrtFlcJkdxO6QYogMfg8radYu7NgLJ9a6&#10;sD04YWHXrkgInmgzhTU7JhwrWoViadBkLO0dgORtBCqVPeUiO6GEnh2RSDa/nOZ2Qjua3C2nY3aj&#10;d8lW85hBNO3EpzyaVWtYLxYI3vo+hh2yY5MrIHW/K85N88KRamSD5SrhRPQiqxHzkGWjdp1m8w3K&#10;NH54PARA0xtaAc12X1/G0JZd2N+sMT4vSTPqzZw4tSan2RM3fafMPBczQne7k58AQuUSoJze4Iyz&#10;SVrggErHRi/TWIsVJL39uPHPaSBDU8803Sv6ma681jJVb03vpkh5zlIZZvRsgxVkJbGBo7Hy1cdw&#10;co3i0izgEsPUGn8KS1n1Rm1EvtQCv8Z6mzg2OdqtkWb5Gq1wHAsQLLPKhOHwd/0NgmHruRUIUHWR&#10;JD8gn2vCNLJgIQ8iFgAyfabXZ2EZOIxpAp/QWvhyY3aA+b+9PO9flOYYscrR9VAk/FEc08KxmQDQ&#10;iMDEAIpcFRpgEMO1Bq00IPXHOlccmFII61h+i7o/g8g2r2J+07cQO6QulgxqzA7rY8vXR7N2Wb8g&#10;ghWfzU5kb1hRRLQYwd+skXoxQflYI1qM4m/FTGcj8BeT/3xmQUQEfGDMZs2nNnGXrV9HdI822Du1&#10;IKJeao3Fvdpg25gy1ig9701WyIxhgzffRWWpOrWCrpn/vao/Txx7yQW783viqx69kXLyZsiMvXGr&#10;sxcb/P8+QPL/GgAFelfYGxqTgJTvenqy+V7k72jYROwt4Iufgp2x/Y3KWPBsL0Q92QdL1UCnFyHI&#10;kTEkWaNzAg4Ty0eAkHP71DpnbPioMqI6P4fobk/i8HR/o1hpZAkCqI0f1ERUoEzUUUiQqdp6AuYH&#10;vIfdE4qYEdubIHAr4zL+MyrCkmENEdd8Cla1CcOioBDM6fA0TqxwMelbMYXMm0w+ihmEICBr1oO5&#10;36RppSdlvPEsfra+t4AR2x3RM6IUHEY0wCcxRQEyRuOb+ouiPEiuM/2Oc8uSrTVDrtBHcXADAZB5&#10;zexSuJfoer2z8obtzug2vzQBsClKTKyG05tcb2OV8p1lfEbyjUB0q9z0mzoh+TvVcV1IcsAvS3Li&#10;m+hc+CPJnawtGJGNJpAZTidoTUXUU31xPN7LTI27yDSinmuPhKBJpl41R1rT/CLIEk+u0mg+y55g&#10;peDxpTShFcKTwA5QQdzRZOx7JxYyy499OS8v5rb4EPGB07Gw+UhEdnweO8aUwiUNLmXqII1f0Oaa&#10;MDNJ1ElpcGq/Cy5MyYGDVZxxoEo1nF297kbbvn6dwMd/qWnakiH5//UAyf9LALSbvBLD9/i33SC4&#10;+utv+KJzF+zxc8aZD9zwTUQhzAl8DytazEdis3mYWWc0El59BFcJdJbC2AKa2fgVAvK1YsM6dUN0&#10;U42uTkd80BTMDXgL6955hNexuD93wK4RVcy0LWvkUPFmnyEueDIWde1sRg21Ebll7shsvtnYFTbz&#10;Q7QXooKHYj2VbxPNq/jmoYgZEIhzG1zJAKlgmRRezDPj3/cSvYfuAZXo49iiBMD6aDenNAFL6w3q&#10;95uA/GcllZJCc7DJtHIGAD3HP4rd63IaBpjV9fcShYmk8d6zW7OjyqTKBMDmKDP5EZzd7Ir0LK5/&#10;EJELw4QrGR+iE06t9cC696ogumNPRAW9i5lB/fHN/NzsbByNm2H3pKJYSIaooOhVra0pfKuHP2b8&#10;hqkEK5m0h+fkJ/t7l78TSAmAS4PCENM72CxMIeA9s9oD0R16mlVyVrShCc42tKDJp1j9am1cJdO/&#10;V52aRWeZb7Pv8eoc+LGLE3b55MAP73+EdDI/HQbyrqeZBVilB/9fYwb/3wGg4qMyBokqrs9e9WdW&#10;rsDeChXxZXUHXJqfDdePOOO7xTnI+oIR+9IzSOwfiN1T/Mmq3IzCyXwSCF4mAGrbydNkfnPbdkZs&#10;0/lYSQUQsGlFE82siGZPvvjFAPwYlx2b3q+J2BYhhvmtIggmtB3Lz+MR1fwTbP60glGkmz6fm4Aj&#10;J/6vcZ6Y8WwnfNpuOF7o8gKq9G9KE9XbjNRmZox/Tiw2IR9dREJ+msD1UWzSIzi52RPpeucs73kw&#10;Udmd2+qOGpMJVuOawGncY1i/hmb2PRQ7KzEmIMtJ7PHIhpzwCn2caTZFpclVcWGzBYxZ3Xf/YpWH&#10;XbSKjUDq9Co3dnY++GFxLuP/My4O1RnPy1560qw9qCW1FgS+jy8FkOwwlZfLrMPFvYKxTNMaFYLU&#10;ip0ggVKAuotm8iWa0/un+hJE2XZkHpv51aFY1HQa5rV/DmfWWGE4WefVYvwqD7t/WnPPU/a54cwI&#10;D+wv7IwjLVrh0nffmvZuDfRZJrBM4v+PMYP/rwDQGuXVemq2EQ7boY3Ff/74E+zKnwO/dPVg48nG&#10;HtsRqRvYY8ukXe+KH5bkwNFEL1xgY1cAq32k14S7qMHx88UkN6x/twaWPNMNsQEjCWzhxldk+frC&#10;2NOPx8LWQ7HoyZepHOMR2+Z9RLR6g4qghq54vomY364Xfl/hbgY2BIBWqMlN0ajmllU54TjyUSp6&#10;XTiE1cWLESVp/rndMOEyXv+gIoCT4ghQ1q3MRYZWH44hjxNk85pBhr8DAAWkx7dkQ5lJNeAQ0pDP&#10;qIuY5flN+lldfzexfJKWyR4Z7wOHMSyTkMaoPqUKzU0rtCar+/6siAGLXYmlq9PRplDypxr/G591&#10;cY8rurxfA7MDR2JVwEwseqENLoqN6frDDtg3ucAN9idw05TGpS0mIT5gGqICPsXi5zrSrH6J7G88&#10;VpLhK6RGYTZJ71fFz4u8zdTIrPJlF3v9aI1IlY3CaNKYZ+1vfIlg/dUTDthRphhOLl1qa/03D/sM&#10;EpGE/y/H/xsAVOUak9f0cOk3prJd/f1XfN7xKRzwd8bJT72Qxgas5eQ1OKCQkH0zCmBep+cQ1+EV&#10;LG3/Bma26Ye9UwpYsXBiH4apWaK/Zepc4OfFfZsjTr08G7hAcFUrK0hWa+0lsvHHtwzHyv4dsOmz&#10;ElgU+IlhgontxiImiApBVvcLG+vVjQRjKk/GBi5g+pbf5wqvDYfQxnAY3wg5xlfDofV5/hSAZBa9&#10;90WCOfguMkvdQvicMQ0xZkkBM8iQGZAfVMwACN/huw3ZkDf8MRsA1sf0pf4m/QcFWF2fyjxjhzNe&#10;iy5p8uowrj7qTauK1C0ufzMAyu1hnY07gGL+VqgKvxNrnrvcj3moiS6dXsDC5oPx+Uy2FXampxV2&#10;M8cX0VoAtqVm7yhcJgyR7V7DqjdrYcmLT5p2sDxwGhIEfGaKo9ZWDMeKIU+YKXwyw2/PkxVzaeWF&#10;7S9JgyGWX9q0S1seTce425EmvTt+fckTu31y4rv33qUVbNk/0gv9M3uS/D+aRvc/D4AZQ1ysv/V/&#10;6/Mf27ZhX5VHcbg6G/QCBTW7mt5dDUu+n3NJivZ/GgnNIhBJRrcw+HVEdeqFI9Os5eJNlL4aWaYG&#10;KRNWW0cuaPkamZ5mZYzFkmCZOpqxofXpxmFZ0CSs6vsMziQ5Irp7FyoFTWGywtU0hxICwzG56VB8&#10;PT/PLWvXSeTTOrfFE1Vo4jmENCAI1ofD6EYYElHE+O2kBBmvf1CRolwgkIKfj23yQtGJZGmjm+DJ&#10;2aWo4Nac5azuu19R+gLqvWuywyWkDgFcANgA42MK/ykANGFIlPTtzgiYqUGVRpR6CJxZmayLAJjF&#10;PX+nyK8rpiVWe36HJ836anx+U5QYWw3fxOQwLPEiWVj0c8GIbDYCCTSNNQNnBes5juC2fHBDXN/P&#10;Ot3uZFbRjmn5HjvJEGg9RE2rm9d6CH6JzWWC2K2O9uYglhHTCbMt7iDTo9WgEWl9Z0a3+VwDfPZr&#10;NRCmwbt9rvjjM3fsK+iKz9t3RvLvx4w+2IP+M+vM//LxPw2A9orM2JvZPRwnZs/Dbj8ffNeBZtJ6&#10;d1zVjv8CPw0ksJEpNuzg1EI0Vz7GouB3sHNcKRPvpYZ47YADTm5yNWEJtzQwigDIbM5N4EocWh9L&#10;mk/H0tYjENs3AJEdBmBZ8CSs1IKjVISEl7oYxrjxw0cR0yyU4MdGHzQdC5qPwbJegfhjLRlgJpPH&#10;DFBsc0Wr2eWMqecwvh6lKfKFVcdPG7LfFvf24KIpV44mKPnSNnfUmlrBgIpGVc9syobrt13/gKL8&#10;s3xWy7yWuRpqMcCPYwjgfwIAJdf4zr9v8kThiXILCADro9OcsgQfl79l5PpuovhBhQ5hmxNmLyvA&#10;dxJjboIekSWAfTI/+U7smNa+UxPzG2sVnqnsBK0Y0Migj/DV9CImLEbzhg+wvUXSDNYOd9qjRbN0&#10;Vg6vjWR2qAJyy995ewenKZQ/zPdD0sdl8fOyHKYDVhC1iVAw7fnmtfpb0zRT9rngSpQnDtdgO69S&#10;DRd27LFpxs1DAGiPF/xf9Q3+zwKg/BhZzYHUMuI/vP0m9ud1w4mhHkjbRZNXLEt7QxD4JAJAhUBs&#10;eutxzKozGSverm1WEDk8tTCSPqyK/VNLIDoiH37e4mp6+IwNzDKPrM2Jvo3IjQVBw80KyQK578gI&#10;Itq/aK3rFzwFcc8+Z8ztla/VQXT96Yhs8ZnZ3HvzZxVwaRPZCxt2Vg1eTK/fgmJUNAJgGBlgKEFw&#10;VD28FVPS/Jb5+gcTi0UKaNO2uyBohlhVEziPewxbV+f7y2a2AE6mYtTyfGSWZLBhlDH18Hq0AFDl&#10;n/V9dxJ7eptW5YVjSC12BiwTMsoX5hU3APivZoAqK8UantcI9BSy8rF6/mOITPSxlZUGyFiPWmZr&#10;ZBnMe7InmWAolgdNwcIWYdjFjhVfOBC43LGQdW8trUUApBk8v21//Lw0u/E5W8zv1qgAicJeFCO4&#10;jkA5s14IFrYejB2ji5vBDwV23zYXnemksK1f2uxmNnRPWeeFH9qQkRf0x/EMgdP2w+46+h/Fv/89&#10;AJT7VotCXk2+avbqMCNd1sqRSDl3Bl88/Qz2FHDE2fEeSD3oakbuLrNhGNORjUssUObDtZ1O2Du+&#10;DBZ2b4Fjq7Jj7at1ML/pR1jUbDxiAj5ASNt+mD28Bk6s8DA9rmZpGAc507MAhOmx4S7rq6XoZ7Fh&#10;DsKptc44v8EZS14KRkSTSYjpOMj4C3eFlcaS3gHY+mllnFxFUCX4Kt7L+BczNWA53DUQMmFpQQKI&#10;GFR9OMqMHNcQRSZUx8mN1uwH+fIMGGe4937Efr0dWJ5XLCAZjcPoJxASKz9dZoV6cBHTm5bga0Db&#10;mPBj6mPQQivW8M8wQHVCYXEqj8et9AhCfdhBKL1/NQM0C9HSrJy+LD/fgyZ9SFP4hD2KnzayXfA3&#10;YyGwDpPJEtVOjiV6YePHFRD7XBfMefIZHJhc1GzBGaFlvoLYMbYbRfYXhmiyv9Vv1bCC6Pkc0xYI&#10;XuZsPluDHGKgih0dPb40ZgV9SLN5AuY3H4G4wfXwx3o3M0ij58tVYLFB3mesBFo8bB+p7HRSdrvh&#10;WH837MqbEz9/PNLoijRGS2vpX0paKlKoT5pT/L92/M8BoBhfmjaVNvvwivFZ31/97kccaFAPByo4&#10;4cLCbEgz2xMKIG41EdRg7aN6l7byTPPkaJwX5gW+j9WtpiC+XQgS2k4yo3hLm4eY9ek2fVwZZ9cR&#10;mNjABVzJNqe4FjfYO7kwzZoPsKxFqNmP9+h6V5zf7IwVr9dGTK8AXEnS8vBs0AQ1BUlrscyM+bld&#10;NOLpgPgV3lR0AUg9Mp/GcAyj8o16AuMWF6Di29ms8pJVGvcnes57sUWo2AQWmsFd55ahQv01UDHA&#10;ynQ/XlyIgCX2SvAeY2NsOx88bXU6Yr3P8X4FQBs2TGY8aCEBkKzrzwDqg4hGfs9vdUGlyVVYRuwo&#10;xjRC4OwKLCdaEVmUvViZBtfOE8TO8feTZGBzgl9CQvM5NI3Dsayd1iCkedy+L44leJgA64z3K+bR&#10;GuQgeLH9qjOck5gHfWcURmyXl8gcw8yeyjHNQhD5fCv8rlkk26xwLWvV6VvTM8utMS2tWn76Ey/s&#10;8nXG1337Iv2qNSnAjBZSj1JoOZmZI/9jIPg/BYACv5SUZIIf+y0CnzXiC1zYsxMHylbBN3VccHVF&#10;dvaqAj5ttJ2pMVCsnpYAZoCQPSx70D9W0jx5+nmzYY5Z883E9mnVD5oyLScisvlIRDz9HHaHlDQN&#10;0ywSysamVUrObHAy09yWt5xqJtVPbzYIn8/0NSuPnOdvl7ayUfKZZpUPPjOzTzGzSKEVUrF/bQ64&#10;h9gYz3iakZKQeig7qQrObaHi8Dr1+ALjrNK5HxFQWSu28Dnjm6LMxMo4s5kKlcW19yt6TwFWr/kE&#10;LJnwofLZNUCb2eUIGg/us5OP7QoBqNa0imTBAsAnmG5DvBpFRvlvAECV0aQ4PwvMw/k+ZLVjbjDl&#10;201Wy8fMcmCda/1EBVnvn1oIc9u9RNCaaNYtXBk8CYu7Po2zG2ihZO4QlZ5pJ85m9ZuvNuTAoxNK&#10;YsfqPIh9prMJmtYCDoltxyO22VTE9gi05hTzOfaOPXN6F7eo43HC9X1OODczGw4VccKR1u2RcvqU&#10;0R/tVyxV0ghxiiIp/ofCZP5nAFADHZavgjXF/+xVdGr5CuwrXBjft3EjqHmaiP1LbHxma0XNn7yt&#10;geqsRmL1lmpoGvHdNq4UzZJPoRVWlgWNRlyg9rK1lqfXSO8yAqHmdi5+vgOOzPHG1V0sWpoml9jo&#10;Yrp3RULgTCxpGoaIp7rh16W5biyEKcAVUGmdNwt8M+UnC9H0rpObPFFy4iOW018gKCal8+h6mEpz&#10;zFJAKw4sqzTuR+TDSlyRlwAlU7sx3MbXxLY1+UwYS1bX348I4AQaHeeUsRiTBnFCGqDe9CpmdogA&#10;Lav77iQKnv6aIJCLZqfpBELlU3wCby4qbEzTfyUAqiM4tdUTZSapHvjcsAbwGFsbO9blNmWUcXsD&#10;u6iOLStD9W6N1GrA7VeyvbWvP4aF7fshgkA4ufkQfBuR47YoAHXckjRK6nYP1J1SDi9GFMX1XY5Y&#10;8kJbrAiYhGXtBYBjEBs4Ekv7NDQr7fy2WgsmkOmx7DUabE/PMEPqgUUGCMr7qRuxnvi8shMO1K2P&#10;S99/L3UimbD06RqZhfTsfwUE/wcAMB1pqWnsmVItf5+Ff+Y4Pi8CO/L74ejzBL9dbkghKFjr9FlM&#10;ymqEagAECX6nxqHBC7EUO3jIX3KNjeMkTdfFT72E2IDJWDG0BRKGNMOilm8igQCosBZrg3Ct/DHV&#10;DHwsH9wESR9VRMLbFTClVQ9EsWGvefNRHJdJYvwyCqFhz8v8mIZtz5Pt77tJKvOWvM0VdQ3rEYuS&#10;4ttGVPl39ekVcHmbG9LZ0O/FKO8mUuLP12aHW3gtghTTJriGLi1kAEyKrPw+aPqplHQNrszSNDiC&#10;93iCNtOuOqUyy5oA+IDpyU+5JJEMbGwdvr86A5nADfEhTWz9dlsH9zeI1VFZTDZ0CRny6DpwCuF7&#10;sOwfmfwIzm1nR2srn6wA2F7Pqn97/q4zrzKNjy53w65xRbB3fCFc2qDVY25tD/Ll6V49++3YInAe&#10;9Qi+3JTDvGtinyfZ/qyl0JZpsY0hjXD9CwccmlwMM4N6YcXghji+wg3XjV/RegcF9OuzqUu1K80t&#10;1vL7Kz3xHS2mHZWr4/yB/Uaf7HteW7OpUpFmBhjt2vbfefzXA+DV1FSk2sBPvZO9Oo6FT8HufNlw&#10;fLALG5YnLrPBaD28jI3JCCtcDmr5Un5ekhOHZ+djQ5APTb2zBZYKtNXikysGNsOCBhOw7ZOqwHcO&#10;SBpZHPMDPsG61qPNslYyj9XzagrUsoAJmNdgChb1DMb3S3MY53fabkfjA8rYA/8ZsZuRneeXpbKL&#10;/WUUAuKYxxEbTxYos+cvPEvs6seN2eFjDy8ZUw+d55Qle3Wl4sps53UPCDDGZN3mibpTy1tpCrx5&#10;Lje5Ks6RBT8wALI834suRhCydQAGAJtgVGyBfwkAqlM0bg7Wwektnig7sSrz3wSOGo0f3QBDogi8&#10;O5wM0FvM/sEYuJlqR4CS1ZHlnF/Wp95r4ypvOHz2GNlfKeN7vkzwiuzWBdoXWmE2sUG0Tl5pjGOr&#10;PbCYZvCygOlmebT5HV/AF5F5zdQ8yx/oRBC0wmVMe+d3KUnsmNlWU5Ny4OtWTthTohTOb95m9Epu&#10;JU0jSL+uWVUpNhD87z1Ymv99hz0mSUP0qSnaosga6RUp1y8/jRyB3Xm9cPItL1J6Z1wi87Mra2az&#10;RA7gVLK+LWZrx6GY0XQojsz1M72x3UzRWaEGu8ZURFSTMMS92AkHphTEkm6dEdcqDMuCw7GqFRsc&#10;QdAsRNpW2ylOxoKWA/HtfALRATZsTWK3NbiMz39QEQPQeyju7J3FCoV5wgKRGwBIABjbDI2nlUPq&#10;jgc3KTOKTLzTW7xQYVIlo+QaaS5Hc++PrRrhtBjDgzJA3XdqSzYLOBTHqDyTARYjyJ7Y7EHmlPV9&#10;WYnqNJ3l0Gp2BZaDwM9WDmMaIJzMTOCYFQP7a8I6JDNWyM5oDRCNspV7GMF87BNYtiIv60Ydp2Vd&#10;ZJ3GnxcFqB/f5oFSEx+B+9ha+CIpO7DfAdvHlUBMi4+RoDnommPcZjzi2nyMaFopi4PHYnnwJMQH&#10;TkRss3ls5/3x/SIt4KA0LfansjSbNBFc1fmr3WtZtfStbvi5ozt2FC6Es6tWGb3TTNLrSCMIXkMy&#10;QfC/eTWZ/04A5L+U1BSCX6pBPCvYRWcSs/fexh5vZ5z+xBNpB2hisLFawCPfSaZNh1jhClJN+qgC&#10;5jX7FKtbzsDC5iOwZ1JR06tq9Q771pUaof1itjciAz/AkrafISLofSS0mIO44Lfwat8W6NC1kxkY&#10;Wdt6EqKbj0VE1w5mNogVxqBGZvl7sorrexARo1Oojgm8jctvYz6ZAJAs0HFMbaxY6WtAIKt07kfE&#10;YtK2OaPFjNIWAI5vDJdxj2LrGio586CZMAaQM913N7nO+35Iyob84WSVGQDQP6wmftng+UCB3JoV&#10;c2KzF8FTLExpEQRlUo+tj1lLral7Wd33V+U628PxrV4oOqEGn2Ur+5BGKBJeHUc3ZzO/G/D7mwHQ&#10;uA92OaHbPHZ8nzXEwKXFzIrgR+bkxtxWQ7Ci5RRbJ6x9YSZhScA4LAx6B9HtB2LZi8+YKZZL2XlP&#10;bfoqDk8taOYmCwTlhlH0wcWt1vqVybQcxELTFL/Iz4qV/flZV+zxy4eTS5cYPRMHERO0L7f/3wqC&#10;/4UAmG7MXu3ZoUObtNmL/rs3hmNXfjf8McYLKQfkP1HDUUMUc7JGwDIyAvnivo/JgQWBQ7E6eCYS&#10;2o1BXOAYLB3QGMlkjWkELJkhxuRhYzgW74nIDoPI9qaZTcAXPtUN38/Oj3VbPNDuhbbYGDAJUa2G&#10;Y92bNXFug4vZTMjEBtpYn9jSX51La5l0TsYM2rk6N5xDbKafFF/gp5hAKSTZWruZMlfZk/M+AZWU&#10;0ooPvD9RWcmMfn4BAdCM2Apc6iFkmeVfk2sgq/vuJhpYObTeC57jH78JgATw3CG18cW6HPcOtDbv&#10;r86EaREsd6zJA9fxNZkWgSjMZgITlKISyLyZR+v6v1NY9ttd8Fms/032TfCTe6CTRrIJUGm2crF8&#10;hZnvf0Bh/uWXU8cH1uWEeJq+4+rA7cMmmDOuPA6GlEBEu75IDJ5I9qeNnMj+WofT+hiGde/VwPcL&#10;fHB8uTMuMh3tKXOOefo5zg3HV3kh8bVa2B1aAtdpofwalxOLnm+JxV2fQezAAGz7sDpOLPdEitwo&#10;LEfFCh7tqTnEPji5yAqYJvwZ5ZNZnHI1FcnXLGvsv+n4rwPANJq8qVdSWMwq/mvG7BUN/OH113HA&#10;m+A3XjF+Gt0V2FnsLcuGRdHk8m8jvTA/eDhWtpmAeE1B0gR1mhKbPitnAkwVEqOpQ9rp/8wGNyyi&#10;2RsfNBUxXZ7FsTXuZn0/zb/s/X4t1On2DKq+WRff7rD2osi8eu/fIWJ/igUTUPyQlAP5NEAh0DMA&#10;SIUMe4KgyHNIM5pItbFZI5JkixYIqiweTCnFooZFKcbODi6N0X1+CWMCWmX7gOkx31vX5oCjgNsO&#10;gGH14T7mMexcw7zeAwD1THu9Km8zFADNe7UohEOY2K/yWB9xK72ttP5mANS0u+Ob3VEs/BEL+PQ8&#10;zWYhE5++pLDpMLK6708L3/PSZnamBKHdG/Ihl8A+rDGe6NcUsY0+xKLmn5p1JZfT5NUG8ZpiF9Hi&#10;LZrEJY1pbGJLea8V1sX0WCaybn5Zmg3zAt9AROOPsXVUKfy0zAsL2r+IeY3H0oKZjAWNwrFsQHOk&#10;sIxN7CHN+mu73fFrPzfszJ8LJ6KjbZp3zfzTpuxXL5MJ/peNDv9XAaBCXcT80vhPS1jZ+xoxv30+&#10;rjgXmg3JB6mQBD8N62upcPsoa1aiGKsza1yx6JkeSNS6bGpENCFWtZyKecGv4dAcH9NYxDjMkukE&#10;tZWDmiE2YAZiOg3F0r71sGOs5nw6Yny8VgFRvFxdMiaaJjudcS3p9mf+HaJBEPnnzm71QJVJFQzb&#10;s5iUpB4cFVoiZjKmoVkhGTvFSiy/1J8BwNCligW0Mc2QJqg0uSLObXEnQ36wtCQCpaUmiJvpadqa&#10;Aa0GcBz7ONastJbcyuo+u2jkVLNsBILY6YieCzQQJCZGE10dwPgGcBr3ONauvndaf0YEcB8uLmoG&#10;POzs1SG0KXKMr43D67MbEz+r+/6syHpQ2NO5bR6opQUwWNfZw2sgbkEhLG0zAKsDtbHWOLK/MVhB&#10;BhjbbCxWvPmomWOexnszpycg1OZPJ1ZmQwytmRVy+zT7COs+qoAzbBtHZvkjrkcrJLaYhMgn++M3&#10;Wj1igSacSh3pXlccHeCBXd758PuSGKN/wjwNimiaqXyC/00hMv81AGiBn5if/A/WqhUyfX94+23s&#10;ye+KswS/1ANOBhzkc5OyX9nowUpnxdF80OouWsjALvrbOH9ZufGDGiEuINSEsmgRU4W1aDOc+a17&#10;49uFeaywgSQyDt637d2GZjPxVa0nY2b9CYgbVt34S37QbmSKRRvXFM5U5tUr8xA8rJjDzI3wr4gZ&#10;dKBoFsD17c5oO6c8AcCmjGKBhgkKEAUwDZBtXC3s3ZCLisl8GOC4Pc27iUBkiWIBRyvMRH7AhvAg&#10;C9m9jgzLVoZZ3XcnEaBOXarAYaVnB0ANINRB7HJ2ODJbs7jvplh1q/CQZILC49OtARpHG/gLVD3G&#10;1STLtJYHe9D83U00gPPLZi8UCLOZ3PZOZ1wjPDGtPAHC7W9ff1B1jR3u6BdZCg4j1anVR5cFxcnu&#10;nHBotg/mtOqDZbRIBH4JLcOxuFs3nN3AzpflrBjWzB2efH2X2eYTBtfH4oAw3jcWy9uNR1STcSZM&#10;C0cIjgrebzcYkc0/waHpWvqNjFt1TSao2FWtJnO0L83h/HlwIm6x0U/iHw/5BK04wf+WxRP+KwBQ&#10;Q+3JqdY+Bta6ZfIEAj99+gn25PPAmRAPpNjAT2aeURDD/Ky/NXNCK7RsIdVfPqw2jsz2xQU2LM3N&#10;1AjtrjHlENN8NLT45HL2pBpFM2EtgZMwj2bBT0tp0vI6mZ9xPTpiWcAsLGoyEsv6NKNZ7G4c99jp&#10;is7zSxr/kxTiUbKkS9sUD2Y1YivmTz3pzcb4Z0Q+RIGgiQVjIx9gzNNGBgAcBX42RmWA0Jhm9dA3&#10;0loYwJhBd2HEWYlAbtvanHA2i6/K1KaQcU1c4mee/6COft3zsTYuGmPLp1ibzjRb5ycQVJVmFvfZ&#10;RYCmDk5l/t2G7MhrAqAb8/2VDt+ZprDX+Eexax0BkKD/dwCgvdNR6NE7i4rYwFudDMWEv9TFG3/X&#10;zBPVEd9P6Yh1iXFGJ+Q3g1p6N438btP2AWzPikz4dmFuLHy6M6Kah5C1zcaSFzsbf1+qNlBn56/2&#10;rzo3/l91CLJiXq+OqBYjsbr1BLb5UYhvE4b4FpOxqFEo4oc+Bu0SuP69Wpjy2Ejsm1zIdPwaJVbb&#10;vSiraqvMYVf82sMDO/38aEWtNHpqnzt8XcHSKfa1N//ZB2v1n33Y9yxgacrhYMBPx9GwEOzwdsep&#10;kQQZm8/PArxbG5QY3pkkV8T3b4SIZiPZ64VgQeCbiHm+E/aEFsPZLa44GJEHCwLexmo2hCXBBLaW&#10;VhiBZnpoxkdE1074NsobB2f4YnpQbyxsNxCbPqlEgGOPyPTNfFSyvSXLyZQUlxcup/hjGBGjxiPm&#10;ZTVsqzd+MMC4mwgsQs2iCHymUX4Biu2zXQhYPqHV8G1SdsNgHlRBBYBfEWhyh2oBVqWpd2uI5xbI&#10;D/jgCq88D4sWiCgtAaotz6MbYmbcvQFQJuFFKrKYYiJZtjVLJcN7mwViH8X+9bnNoq5ZpfEgYjoM&#10;lpvK7odN2eEfWoXsz5Z380ya3GL82jlPAJNFGg8iMu01Nc0MtvCZX23KBv8w+RvJlkfVR4e5pWnC&#10;uph5xvINaimt02tdsOqNmpjfdigiu7U1f2uXQKUhMNUgnkBLgyCr36qKhc01nTPcdPLLWk1AZJuX&#10;kTi8Fk3igYhqPB7xA5riq9hc2PhxOZxKyHbLdDzzfmSCl9gZXNvpiZ+fdcfOwgVwbvsmo5eagiol&#10;1ajwleSrtviMf+7xjwZAE3GeYq1CYTd5dfw2fz525suBU++6I/mABX7G58cGL9PwRmWxAQmclvRr&#10;gegWoVjDytZCk5rOFh842Sw/FdXpJbMyR2ybTxFPsze6RwtEaYHSoHCsajOa145DfMtQ3v8pZrR/&#10;Drum+eLECk/T8Ky9GawgUq2Td3azB0rb49vGNkWe0Br4luxJICKmZMUUWnn7O0QKt2JFPj6P4BQu&#10;EKDcBoICrAZ4M7ogwcUa1c4qrTuJPRawvKZ7aTaInjGuPipMqYoLW1gOma6/l6ij6BVRwgLA8ZZJ&#10;bdIc1RAhCl6+BwAaVsO61nUfLcrIJG3vG9KIYF0Dn2/IYQDkL4+6s/3I/FNs3xtRtnybGSc2ABzX&#10;EMUnVccZlsWDxDDeSWS5qC1rJsnV7dnQfIZmzMi32QQu4+pg6+pcpt4tf66WtiKwsRNOYUd7PN4N&#10;J1d64OpWhXtZhMD4wbc4mV0J171bFQuaf0rw06CJ9i0OxcK2Q3Bgej7gGwf8tCQ7Ip/si+im0xDT&#10;uRu+ifBjupnzZ+maAVcNrux0x8+dnLCrZCmcP3zY6KeYoHBPbiutyiRz+J9qEv9jAVAFZvbvSCfs&#10;ZQC/kwnLzCjU7y970oS1lrMyFc1zst3nZ6ssgdTuCQUwo/4ILA+YTPCbTFY31kxfS2Dvt7LNWLOY&#10;QWIQf2s3GrEtwrDhvTr4Ji4XFrQahOWtJrKhjMOa1uOxtMl0xPUJNCaEtpwU09TomHbut3xrVMqd&#10;LhgSJaWUklBBaNZ1mFOGPaUrNH3NOJL/BiWxi4D1wNpscBtPAKQp5qTBD7M+YAaRKUxQKDihGo5u&#10;znHbNpH3klS+V+pWFzScbpt2J4Aly/IIeRS75WcTuGdxX1Yi8BcIPzlX+wELtJSe8sl804x/U2Yk&#10;lflunYTM0bQkmsA06a10mEbG9+W75guvgW+SspmgYWO+ZkrjQUT1rGWtvtmUC75kltbIb4bnjW2A&#10;5+aXMuaxwOGvMnxjsqotMb23YhRoLdPeYt3t55S3PccKVFZbMiFWbFdmcIOAZJgf07jCdpnGzsbs&#10;E02TNumjMljQ7FOsaq19auTmCcPSgElIHFYX14444PsF2XE0wQsHZxZAVPCHWNF8NubRtP7D5j+3&#10;14nmDWvtTBM4zXyYdQe3uuOHAFfsq1wFV3781nA+GWz6kJqaYllw/9DjHweA9t7iZnClNb9Xx7nt&#10;W7G1SGEc7UGKT/C7rJ6OlW38G4b5iR3cbEyadvbt4jxYOqA5EnsHIzroXRMjpYBlswmRmbWhwNEx&#10;BMVwJBIMF3fpiktsNNtGlUFU4AiaxWR/zScg6oXWOL3azZrKxrRlGkm57Apm/DXsmTetycueuhYb&#10;LQEwhAxnbG0sMs59q2Gb+Z+2/P1VUSDw71uyo4wWRaBZ5mTYnxhRBgW1+9hGN8DoWD+CtHWvMY1Y&#10;bvcEZP6OrU5UPo22NrPSEnCNfgyzllmzLbK8LwvRrJRLrLPH7NPgwurd9F0SEHvNK2lGdu8GgMqz&#10;gO3MZk+UMbvKZQbAhigwoSZ+3Uh2yrbwd8RdKu7PCgVS2bJezSrcNp/j6LqYo2mHLAezRYLKNKt0&#10;7iCK8TPL6vM58hELWJRW4io/uMnvpw6NLNmVZvYGhfaIdfE6O9Ca9mcDXnt7VN1qFsfX8/Jh3asN&#10;sHJoc0QEfYCV7NBXtB5nBj4WB4ZgcYsxiO0wDIkDg7Eg4HUk9GyNX1e4I6r9K1jWZBaWDmyOZObF&#10;LMdvrB3qF88y0w3R0FJazMMldvDJSZ746gln7K7XEKmnTxp9tVhfupmxlXFV9n/S8Y8EQIGfvcBk&#10;/sqtcOnbL7C3VAX88KQrru3IZiLU1XgyN6iMcoUNJZUNJmUnQWe3E7Z8Wp4V/S6ZnzVdKLbt+4gM&#10;HIP4VmE0d63FDBa0fMMEhX61MBfm1h+F+U1HYtngemZpouumkd+5gafqvNUNdaZWMopowCikASpN&#10;rIwT27wM+/qrM0Eyip6Xst0VjWZoJFRAIHDKAAaSsCcsgKHZWnZSJZzdaplqmv+pxnsvk1wKJfDu&#10;u1DmnxhbXWvAgYzkxXllyEjkZ8r63swiwD65xQNltHevyS/zRkBx1IgqWXPn2UzvXmsCMj9aOODA&#10;upxwD63J/GRiZJpWN+lRnNzk/reYpPIjfrUpO/KNr27q8kaIkWR8Y+QMrY0vtBiBedbd22NWIoYp&#10;wDJAyDrRlMljG71QJrwKy0jPYTsa0wgtZ5Vju3e959RG074ITJqBtHuCPyY/8YmZB7zK7Ew4iuAX&#10;isXNyQCHNsCGDx7F4pYjsTxwKhY0noBtIyqZsLA5igds2wO/xJLh73XCgegc+CHR3SzzZpZX2+hm&#10;ZlhZ76vnMf/acGl5Hhyp5ITDbZ/EtdTLRm8tEITR6X/iHiP/OABUb5GxoFR8aafO4nCtBviqoRNS&#10;SLevaId8G5AYFpOpEWQUNQjNCJEyyBRYM7yG2XN1ecspiHm+A3aElURs1w6IbjYS8UHTsKjZBOz+&#10;rDTOrHfDildqYmdYMVzRrBANdojy30Op1Ht/toSmi4lzk5KQBRofXCEqt9Ofmj1xJxHw6HldCUSW&#10;KWhXzgyAQAVyImiZuaqj6mNqHFmbWKApt7uzLYn9GeOW0rQfLV8UGVtoHSpnI1SdUsUwuvudb6wO&#10;QGEkhbTRkt2UtPssaUq21kyK7XcHQGsHOCfMivO18iOAyPi+BMCyk6vh3Gbb3s1ZpHG/Yr27IwbQ&#10;NDchKPJX2kfZTehOQzSdWZ5twwXpNMst9pV1WncS3ZOapHbFNsa/r5NtdprLzkYr5ZjnsP7G1LVi&#10;JAn8WaVxq7BeDTixHNmZbBlRGnNbvIPlraay4x+PuMCxiB3QCFepCz8tyofFAR+z7U9EXO8mZuk2&#10;bcPwbbQ3fl+SHTjkiPUxeTA++EXMfeolfLXA14R8yew2weh8jkaF9c5ivyl7XHAlxhP7iznih74D&#10;LFPYaPFNYvNPmzLHGv7nHGJ9KqSMR3pqCg526IgjldlQ1rgjdZd6HTK6ja53BSOZPqZi2LAEguph&#10;TQzUFifE9ArCkhaTEBP8PvZNLI4rrNQ9Ewph8XMdMLvBZ1jarynS9li7+Mt5LB+IGpbM3HsxOJnB&#10;hzfkQs7x1QgSNpORipNjbC3s2nC/jfj+ReD0yWItyWRTzMyDIGJ/NKOcdabCVqfZeG6HNXhx2axB&#10;mHW6djEgQPCPoplngbpAgMAT0hjZyIoOrst1335As3ZfkhdyhdG0MwyZYjfbDZhUwLV77ORmz8+A&#10;yJIWI80MgATmKlOr8r2shSAeFJAyit7ri6QcyB1C9mfyqmdlYICj6uBjjfTf8FtanUpWad1JdJ9G&#10;fQ2w73TDWBN0XodMUwDI57HzDJhZEmnb3dkx3AfbVn3a4v/UbrVT3PZxxTAn6DWsbDkD0UHD8e2S&#10;3GYfklXvVMaUhsORMKQuzq9nR8b30ACHztjriNiVufDJjIJY3GkYVjWNwJw2ffH1wvxIJdtTTKCe&#10;ofZj+d/dKLx3nxMuzPDAPm9n/DRylE2LrUMg+E/bd5hv+s84rDXGWDiizLZlrSTfvPIK9hV2xKVF&#10;nobB2RuYTIcbDU4gd0OsXlWN/9f17jie5M6GLBBkL8sGlLbLAcfis2HBkz2wPHg65gcOx56pBcyK&#10;MOd4rTau/nx6fqQo6p2N0qpoPcvZVPC9GqBmKYjFtJqtAGU2YoGFlGVsEwTPKMeGbFvjjSJz+l4A&#10;dC8RoC5MUKCy2JmURgqaARD0txRXPiuBIK+LSLTNk1WZ3OP5+l3XJq3MCUc7AJp0xYDqY8YyP/6u&#10;cpES6L2yTkciQNm1NgdcNGhj8iQAY1piVQTAx6dXRupWa+5yVvdL5OxPJUjWn17alKnFyOzvShnX&#10;ELWYjkZCLWZqtZf7FdWvFq2wAMkJfSIItFrxxd6xGP8fz2TU2SfVwc6t+Uz5mIUuVK8P+Dy7H1Zl&#10;s3WdN3KMq8r0m8IxRO/DMhr7BJZoVgvbsHFb3JcFQZJg6sECQW3NcGBCAcwPehWxLSZjyeCGZqvO&#10;02u98E2kt5kyJ1HQvmYMgSRjSlwhDIrxwa4pxRHZ6n0zcpwQOBlRXTrj1HrqotoPzWH5I0UKMraj&#10;lINM+yMv7M7nid9jY41+a8qcFPpa2rXbSM5/8uCb/+cPe88gepymaHKb3+D4lKnY7e2GcxM8cW2f&#10;AEwN4FY/izWwoD04FGKiRqhGpRVzHXF2iyfmLfHGsY2epoEZoOQ1mt62f0pRRLR4D4ltJiOm5ZuY&#10;1/4FbBtZyqyQodWa/+yafQJAsbIZCerJbeBnwiYIHqMfxyxN0qcJKmA1QaUCjSzSuV8R49y8Jhcc&#10;xwngBE42Rb2TjGmIBjPK0tRxNbFk9wWAlCMbsiOXFjC4AYBKqwF6RyjI2lI4w5Dvkp7yunx5HoKU&#10;lvJvSJbDtARgcvQTuCpNqUoGcvclvDSw8XNSdviFk2GHkGFnBkACaYOZlZGy3T4r48EB0Oy1wbwe&#10;Wp8bOUMUaK36s6WvvE6sC7d36qPc02WwaTYZ0ZZs1sopbIf3cslkFj1P4CbfbBXtK6Kgdr6Tk545&#10;pjEasdNM3kFzntdpNSMLZLNOK2th3bDMFPT/+XR/LGw9EDFNJiLmpZb4KTIPTq32wj5aP3smFWan&#10;Qd0g6IfF+aPZnELYtqAoYtsOQrzZz3o0VhEE5wa8ga8i89tWqrYD7U1JSaJVYZ7nhl/6e2CvfyFc&#10;2LvT6LP0Op3kRpaeXF3/hOMfAYAZBz3M8i48/tiwHrt98uHEcJq9+61NflTgGRVMgxwapZJfQvMb&#10;k2neGlZlrlUjdsQOgsPL8/KbTas1eigQFEilsEGsfu1xLA4IxdpWUzGv4ThsDyll0slYoQ8qAmSF&#10;Tfy22ROFwmsY5TGDEGIQNBuLTqyC45usnduUz78KgPKr/bTRCz7hmp4lQMmgrFmJfJIhtZG4gkBM&#10;Jb+nSUVJ5zN+o5KXmiDQyQCABC35AS9vcTPxgoYJZLo3o4gpzVkm3x07AwG1GVBQJ8E0TTxdDZzc&#10;ZK01mNX9EuV5lRYD1Q5sGd/LLgTlwNkVzarTdx1MuZuw/rDDGT0WaN+SLDqUyQ2QY/BjKJTDB4Xy&#10;5kG7Jt44vi476/Tu75+VyD8t07fX/GIW0wzP4LMd8ziWLrdGmMUwFeHw4Avcqn1Z7hst7vHV/LyY&#10;374P4ptMR2Tw21jYbggimhLYWr5kBqlCE3xQbEpZRM0ohaXt+2F5kKbLjcQKjSC35XWBw/BlBAHw&#10;Dnoi8NMCIlepe2k7PfB9Kxfsr1YdqSdOGL3WElo65Of/J4wM/8cBMPOgh46rv36HfeUq4penPAlU&#10;ZHds9FZFsoc1BWyJApFPr/LC1tDC+GqOr+l9k8VGVBFsWIa97HDEB1F+6DW3KKm94pesHbXEAreM&#10;rIiFDcIwv/lHWP9eVbIissgM6f8ZMf4Q5hVSoAgtWMpGLQCkwjvJHB1VD30XkmnaRjv/apiGHP3a&#10;BKnK5AoEp3uAnxEqNE3X4NkaVbSYRVbpZhQ948I2d9SeomdkAEAyuGzja+LQOploVGYD5lb5ZyVS&#10;5PFavcUwY6ZjykUgaAGgb3ht/LjB866xikpjhBmQEYhmYn8SlndbbYpudkK7P4DPKGozmje9l+wv&#10;W4g6sAzvSzGjwFPqIcfA2ijqmxu+vj7wyemDLdMLGtMxqzTvJIb9aUBHW4SaLT3lM9aovcqjHhpM&#10;L0sm626YusWu73/E/aZYxEGgLpeHyMJX0TmwoE1/JAZOw7JmszA/4C0cGFUDY5b7wzW0Ij74rCZW&#10;thmIhGBt4h6C5RpB1hqD7cZhXuAr+CIin2GAIhLGFM7wPOmW9tqRDmjmyZX1HviqsiuOdOyM9Gup&#10;xq2l45/iD/yPAqBePvlqsokcl9dPhZOekorDwYH48jGZIgRA+VdYmFbl2xYXoGhAQytexPdrjDmN&#10;PsWCgA8R26s5Tq1yN7tlabBDkerX+PnithyoPqEs3tHm2wQmmQTainJ3WDHM79weu8JKmoj3VN2T&#10;oTL/jOh+menyiy03TEW9uUZOqUCam8uzx5ia2MzfxGYMUPMenS0foxpq1mlnJWaEm8DdVkHB8okZ&#10;RnVTYW8TmXAhTeA6tia2rs5j81+JuWQNGAbQ+Yx0lltb7eNBoLqZHj+TpUiB9b7WCPet+df7qO4M&#10;Iyd4vRNjm70hhmNi6WwAGNLALPV0eF02y12RIY2baVkdWpc59o5FPsRMDI2M7ek5Cs+hKX0fbMke&#10;SiWfsupA/keBkoKblZY1v5p1GE7GOYH5ncD8TmuInP1roEj+vCjsXwA5c+TDvA9Ylj/wXps/TXPH&#10;bxF2uJpTe511LuAwnTPL/giBNm+YgFbAZ3ue3mN0PSyWu0QDLLZytSyb29/h3iIA1NnSHexxxBcz&#10;82Pe012ROKgpfo70wWdL88Hh40fQYUgLxLd9FauDpyAhaCoSFTeorR7ahGJ1azLAoNfxxXwfiwFu&#10;dMGxlW5IpdmcbAZebM9jmdoHC1N3O+FSlCcOFHDADx99ZPRemi7Y0/7d0n8toPCfOlgL/7nD+P3M&#10;MhIqEqtv+P7Nt3GgsCuuxGRHyh7FRt1a6WakSUrLhrHhgyqIDn7frMyyplUoFjWajvhhdXCNVF+L&#10;nZ5c7YbLm1ypeI5Yu9oHDiOrYXKCpoQJXMXAXMieCIba/4ANw5jYtor7s2IBmosZZb2w1R2Vp2q/&#10;WCqqgIcN2wr6rY86M8riyjbLdNR91qCOBRSZ07ybGFBgeQyJpsKOEgDaFOiOYgPI0Y3RfW4JNmRn&#10;4/i2npuVglnApjLsH0EAvMUk5OcxjdA3UnvwWvfeXn43Oy+Ve88FJXiPBaKOMvXsaZH1eIbUxE77&#10;1MFb0rBEZfUHy7TKJJniTXi/wFNizw+F+Xt2rpYAs+bLZpXOrWLl1+TbdFwO2LYxGzzGE5Q0vXDa&#10;43Ak4/MIawLPMY3hNaYFvMICkL/n4yji7YPCBXyQm2Zwz/alkDjuMUwa3gCfslN+/4UAfMQOOfzl&#10;hlj4/uNYMaY8DkYUxfENfsBuNwOSF/e6ov50AW1TOIbJJ6p2wvoZ1xi1plXCpe2ehn3fnuc/L6ZD&#10;UywfO5KL/Dv9oAMSwsph8JM9MKzjUCxtORprW09BTOBILHqhNaI6dzdT5jQvfg0BcH7QcByhGa38&#10;b/qoImYE9cHWT8sjmWREAy6ZO9CL/E4LlZwd4YWd7DDOxMcZPRcCSudT01L/o4Mi/zEAzOgD0P4C&#10;Ok4ujcNOHw+cG+uBlP1SPLti3ixQMb8L21wRP/RxRDcZZfY6WNxiAhY3D8fsxh8i6ZOySGWPu+l9&#10;mretB2DdOzWQSvai1Vp6RRQnCD6KJWs16Z5gt5U0nUovFmCYABX1rwKgfTDAsECyzLc1X3UUFUls&#10;J7wuGzmVX0xwVB1MXHxzAU2xQMNCMqZ1H2KYBBvzeO1OJh+S2FRGQLhN9Dvzwnx4hWjRAK0sIqWw&#10;YtHu9Hzl88NFWexBImWdXglXbgw63CrKn86GWRFE282hGW2YqsBP6UgsFuhMANmgbTdZx5nTkQgY&#10;D63LznzbFoEVM8uCAWrPYTnz78sHaPInBsM8qix3O6BrVEmm1QhenwTDv3cnFG7THSUe64niFXqi&#10;dLmXULLCIJSr1hpF/POgWMH8KFo0H8oUro7i2frDz3Mg/DyGwN9jKM8v8+8BKODVB0Wz90eF/H3Q&#10;qHx39GwZjIXvPIZhE/UezD8B1mGCLAWKOsjR9bEgQaPryttfbI+ZxIo8sNYYxG5XDIgthNpd2mJ9&#10;wExsaznBLAiyKGAMlg+rhcvyk79Ri38riHosicYERAQSAOdSf47Q+hr2GBY3m4m5zT7B5k8r2LZ/&#10;uPV5Zu45zeJr+5zx64uu2FeyFK789IPRdzNnmMd/0h/IUvj3Hxn9fvYR3yvffY/dpQrht5c8zC71&#10;msQtui4wyVigZlL3RxUQ2XQMEgInYlGXrkh6tyb2jKqCzycXQjJBZ93b1TC/6WgsaTwXK159wvgr&#10;NOjw++ZsKDC+OnLS/NspvxUZyU2/leVj+asNTg3AOILZy8os3Ls2N9xMTKB6eS1WygaukctxTVAg&#10;tDq+25jdmOz2+/8UAFJRVmnNvnH2ZZoyAMJtYv3uKAAiMPeOKEnTzIXlcJeQGD2DZTUlrgABRr6q&#10;DKBD1pI9lKarAdLbFUCgLvaXzLLVyHNjzVoZa88jzywPR2MK8zPTTljhc2cA5HtGxPvyfs0A4f0q&#10;x4wjtBIC4GAt/8V2YIAti3RuE3ZWJvbtsAt2rSgMv16tUPCJPihbpB/K5h6I8jkGolxOgl6uIaiY&#10;92VU9umNR0rWQ9nShVCqWEFKAZQsUhTlC/VAGe9XUc6H1+bvx3N/ylCU8RmC0jyX9B6CorkHwd9r&#10;GAp4DERRv94oWq8HfAZ0IOPke0xhGYxriBpTK+LyNmtz+yzz+xdEfnKtap2+ww2DRQjG1EGZj2tj&#10;/pNaXHUK4lqGIqZHK1zWiDBZ3sq3HyXB0MwpmcITMC/wTfwQnQ+nN7ghusuzZt3M5W0mYX6LN/Dl&#10;9EImzCzj87QmoWILk0k4Uqh/Xz3uiMOtAnGdzM9oPvX/P+kP/LcDoFZyvmKL97MvlZNOQDzcsiW+&#10;rkvzdrMX6bkKTqzE8pWYgqQSaZHHHxZnQ0TLoUgI0NpnbXBqvbMZ3ZJPQr3SzpBiWMAeSUvcLwsK&#10;RVzPtjhHRdByQAKk+Qn54fDZ4yg2oQa+2qjl4vUcBYBarO3v6HGVZym9WE8a2WrjmeWNGXyD/RFA&#10;TKDruLrobtgK2ROvlbLel8JmEoWpfLk2B7JpySo9IyMg3CYZTEaakXkIwl8l5TThJTJ1LVP8pqge&#10;VCZiX+tWauWZTAxQn8fUI2OxxxZmut+kIV+lo1kfsZamCRo/oi0NY8YqHX43ug7TIQAyHdORUHSW&#10;31dn1dXL0ZqSlwHoBYQ38kKhef3WoiKGbRrHv+ngMuSH38myUMeqObgaSAPNwNNr82PKK3VRv8LT&#10;KJZjMMrlGILyeSj5XqYMQnnfQahU6FmUKVoPxQsXQOGCuWn++sLPrwAKFcyFwmSD5YvWRwVfgqXA&#10;z3sYzwTA/ANQVn9TyvsMRNkbMgTl8g5G2Zy8Ps9AFK/eA7kHdYBn+BOYt8ZeltZ7Z8z/g4o6Y9MB&#10;mbp1NPWsoOoXtM/LyAZk09WxeXMu/DArP+YFDcLchlMRN6CeCZuRTq14uyZiDQCOpYRiUetPkfjq&#10;44h9rhPiA8OR0CqMltg4zK03CatfrmfWKMz4fCv/0mPmYQ/PMdmxv5ATfvz4E6P7N/yBqem4rJVj&#10;bJjw7zr+7QCYcjXZbGRudpSyDYn/OOJT7C/gjMsx2ZC6y5mNNmMhWqCkihTFXv/Oo4hpHorI5p9h&#10;/8RiuM7GK3BMpRn4q1Zxad0PK1pNwQote9V2HCIIhvun0NRkZdqd+W3mlILDpw3x6ORKOLY1u2Ec&#10;2gvVAr9bGedfFZmOE8SczDJKVPobCivFbwQnspkEBboS3HX9nwmLkb/x983ZTRjJLaO09xTmZ3Q9&#10;vBVZwDIZs/CZ2Tsgy/zMBU9Ng7MHBdtldCP0j9CCoCy7TABqgIzfaSriyS3ZUXaSlgvLmEc7ALJD&#10;IJBOWHpzJzsT9iHlNZ9Zx9td0HSmAqB1vT2NDIAuIQB+Fis/rwCQ6dxWnlY4id5V5u717XkQ/UE1&#10;NKjQGb7u/VGcTK+8mJsNvMoRrCoU6INyhZugWCF/FPXPjYIFvQl6+VGc57LF/QmEeSl5yAJLo2KB&#10;vgbgbrJAfb6zlM0/EGXy90Wl7ENQItfLqNioK76IY1keUof04HGFmUXlp/JXx2YGB3e4o+sczaJh&#10;+Y2pjUnxGhi0dOvryNxYNeRxHJ5VgIyYnR4tp5Vv0cwNGG8AUPteL29LEAwciYTgSYjTJmDdumDj&#10;Z+WR9H4V/Bjpyzq6e361Te3JT7Njp09unE3aYPRfLjAtopqSTFPYttnZv+v4twKgTN9kEwBJzLeZ&#10;vme3bMae/D44+6GnWdI+MwOxTFMrov3CFmfEvdgWCUFTEBkwGnvGEwDZUHTN9d2O2PhudQLjBMQ2&#10;H4XY4FAktgvh51CsGs6eiY1dDV9gd3BDDuQMoRk1qgmaziiD89sVIyhz6d4zIx5U1ON+v9EL3mb2&#10;Q+PbGcvYZqg2tRzZiBX+IUXPKp27iUaCU2gyNZ4h/1omk/BeEtIYBcMfwVEyb5lGVrxlpvQpJt4w&#10;KQevpTmfmWWOq4da0zT74nazTeAl0ejnkQ05kTtUgcWZAVAihWyAT2MLGfYjd4TKwuxPS7BK4/m3&#10;jdlR2MRWyodof8+MAChAr08QtdYVtNhHJtHsBb4L9jnhm9gSeKZFK5qjfVEo5zCC0WCU9yb7IyAZ&#10;gPIeiooFe6B0kaoEPD67QD4yP38UK5gHPj75EPhoUXSpXxzePnlRhGBYpFAeVCzcgfe9bANQmcC3&#10;g15GKU+zuIwvTW3fvmSaA1Ese3/ULvEsVo6rAhxwNpEMt73DA4jas0xQLepwaasXOsyybaY/sgle&#10;W2i5Cqx59c5mi0xDFNgZXt3oblaBWUUTOKaFHQC169woLG8XjkXNQrGkR1OcWGWtlm6mjZqO6x4E&#10;gvlJ3+OCnzq6YW/1mkg9c9rQIPsMsH/3fOF/GwDKvr9y5YrBPYv0Amnnz2Bfrcfx3ZOuSN3jZmLw&#10;MrMQq/d3snbjWuuBOR26m2V9EoMmYVGXZ/D7SncT26S1/7Z9UgUzmw/G6ncfRUKfVsYEXhJAM3hY&#10;XaTydyvuTj2bIz42gxNUHsrT88qZCe3aBvOv9riZRY1LIRld52j0k0qbGQAlo+rig8XWjIoslfau&#10;InbMZ2xzQve5GqRQaEgWz7ijsAwIGh/Hai0+Pf/W97cGhbRApzogT1SdUpGgmQFkbWxQpvS38gOy&#10;nm65n+WpEBt1PDvWaDe4LExo+98EQGtpeXV6zpbZzLM+a6Bmw6p8cB57Nz8n02Eas5faNkU3Lo1b&#10;85PG/OGQC5aMqoZqBLeC7i+jjI9Arz+ZGIHIfCbzyzcUFfx4LvYYChXITYDzQZECZHsFfVG4UD7k&#10;y5sbM7qXwcCmhZEnH8GPv+u6cjSRK/gyDaUjkLsHCJblsyrkG4KKFMMc85MJ0vwulKMvJrxSh0Dt&#10;bgb+/uzMJLkRNNPk9NZsCBR71pzxcfXRkkCoGEO5ACzftwYAFWdL0GVdq95EGtbQBLYDoPyAido/&#10;pJlWSKqDP6iX9hkhmqWizupeBELparm5lDVeOFTBGd/26WOwwMIF2oTECfkD/13HvxwA5eCU2JHd&#10;LG9lM/O/fXUYDpR2QepyT1xlr6ONyK35qaLtMn3ku2DBsgK1Gcupjc6IfKYLElpOglZqXhIYhoXd&#10;2+Pb6FxI289C3eWE0ytdgO8csGlEeUQ3H8eeajy2jSpvLeXD9IwTmHJuuytqTLZtbTiyHoYsLEYA&#10;cDVhByboVM82rDDrirxf0XuoAcas1E5obHyZ2VOYTMpGyD3+UXyhVYx5re5RT2nNX743IOu9BBof&#10;LC5CAMgMMPcQDUCwDEqHV8dpmqgaLDJxZ6YclL6NgfPztW1uCFIsYIj9Xj2H76NwkdF1EB1PUz4T&#10;Y1H+zfRDfr9+ZW7j97wbAA601YP8d9bkf0ezWIDuD1laiM/R++m+jMzPLkyHacy3rc9ngbnVpvRZ&#10;QbvY54EJg+uRafVCkVyDyb4GGJO3gvcgC/wMCMmHNwSVinSm2VuYoJfPAkCyvKI0d/P6+6FmaR8c&#10;fbccetX3Rx5v/SYAzItSRSugor/uV1r3NoNlAuusfAgMTR74uXhejST3xYie9ZlnL2trS5rz95oJ&#10;YgiD2o/+ViQCAe7Y9uxoqJWl5YYZ2wQVJ1TF8c1WvKVpY7xewCWmbZ9FJeAUAK4lAEYFhmJFG0rr&#10;SVjQ4iOsGV4dV1m+8slb5Wu5KSzywr9Nu7GXPYV6a+VP6bqYz6l7nXB+ohe2+2XHiXhrYyWLBV7P&#10;cnLEv+r4tzDAjC+UbtvO8uz6lWZl53OjsyN5vxMusWAMQ1NvJFGhsdLT91IR2MukJFkjdcuHNMKS&#10;FpNZIaOQ2DYUS1uGYkGrl7Hq5YbYO7EoDs/yw/p3aiGy/VCsaDUD84OH4cdFOc29qgB7GIDYzsqV&#10;ZBRmT1mypjGPY8RizRYR87CYmzUKfW8AupvoWWJPJ7Z4odRE7SeRmb1oUVAq9eiG6GhbD0+rMFsr&#10;tVj5zSpdu9j9ZBogWKwZBVo+/UEA0MQFshMYVRuT43xZLg64yJ7cvny/FE7KoboRyD6rjZ/MOnUU&#10;A4C6n6A2ugkGRVkrI9+aR5Wj7nVAbIICw615wFnmheDVQ1uKsnMy4RNUThPKYu53Qjct+3VjBDkr&#10;YX7YyUTe2F1OdU3llPD52JMbn77YEH4evQ3AVKCJeyeGVt6HZmzRRsa3V6Rg/lskV768+KBlAVwb&#10;UQY96/kjt7cYYH4CZV4UL1wMFQv0JAAS/JTWfZjBWYkGTEqThfq59cOovg0McGtG1O0uolvFcmEI&#10;KNUmHPALmd/jUypb4MeONg872j3aK5rlYQe7rNKRyARe81ZNs3vc2mDNA34HSZ9UMtZU2lbdK6Kg&#10;88171B4NE9T3RpfVfiydkyVnb9MXNed7nxt+fc4DuyuVR+qJo8YulC/QPir87zCF/+UAaF/lRS9l&#10;P679cR4HHq2JHzu70nS1pqZZDV0mD3v9JDezvPfZ9e7Y9ElpfB/tbfY9kH9i31R/RDT7AKvYG8kp&#10;u7L1GCxvHW62qlwY8CEiAj7CYlJ2xSzJT7Hq1dq4ygqzKkM9kMUGzKoXO5zx/DybU10gSBCYuYzK&#10;QzaaJjbK6+/WQO5HBCIawJGJOlgri8j/cgtAKQCWf5sd3OpgUWI+AyImNpHPvleDl9hNzK2rcxBg&#10;xYwypn93McHECichC6w2uapZ309sW3GBGhUX+CkPBgBZJ8MXkYURqEz4ibnX9qyxjVF3WsWsV3Ph&#10;/QLWyXFicJkZYAZhuk+zPrTZktJQGViM3QGXtrnj0SkKJ8pgft8mBMexdRFr26DoRt2xfcmUHE0g&#10;8fUgu/J+hWyrD8p7ZwU+NHvJ/ir6D0LpIhUIgDJ/b4JffrK/MkW9sW9IUVz5sDBeql/oBgCKIRYr&#10;XBCViz6Hst42NvkXpXi+V1CETHDuW7Vpulud0i1lm0kEMJf53qqrnzflpJWjBRZY5mzfzqMfw8JE&#10;dnLGbBVIKfzp9jTsIrfSpo8qY1qDEMxtORR7QooZVpjK8kxO8jAzqrIyebU0ltqQzGOJfe8c1Ydp&#10;S3ymgPqyOssN7jhS2Rnf9exriJEYoA47bvyrj385AN6y0IHt0EbmB0uzka/yILApLEHKbjm9TaPd&#10;yoLa7ojE/k0wvc44sr6GSN3HQlTPQiCJG1QX0U3HYnXrUCRo9zbNV6RJvLI1ga/NGKxqG4KYZpMQ&#10;/Wx7gihNbPZ2JvrdBmiWietsBih+1E5f2uVfszUIRJ5jayB+pZiQdd1fBUCrgbFBshEkrckHl7Fk&#10;nLcwoEZwGq+4PJrCIY1RhizxxDb7ggDK592fb1garzPvsjEb36U63+NuLOlWuTn9iveMqov5iQQP&#10;ARA7CNMZMX2Fi+hZUqopyxRwLRZnA0C7GRzSAHlDa+DrDdlvncurTofpCADf025wt3UAGYTsrvks&#10;sgFbULUAWIziOtvDkQ3ZkDNEbP1u78bfWL7xq/kOvM8eU4kDjoj4oDoKePVDqbyvoILAxZimGvG9&#10;HXTKkr1VLPi8LdxF5q/YXX4U8PeFR8686Nu4EM5/UBjn3yuIzo8XglO2PMjrnY9gSRO5kDcqFOrA&#10;dMguBaYyg7N4xv2KzPMSuV9hvnti+4yKJjbvrv5AG/M7sik3KmjlbTPtkOU9sgE+jCls/N9moySW&#10;rQn8zwLA7CLgOpHohW0jKuD7RXmNG0nWidqzxer4OdP96rQUC3h2vSu+jcqFryJy4PQ6Aq0iBPib&#10;1aEqSJ1tizqZutcZFyZ5YrdPNpxKXGpDCOuQ1Sjr8V95/EsBUMCnl7CorfXdua3bscM/N86OckfK&#10;fg3zqyIsFqNzqkzdvQ7YMaY0md4IJAbPwKJuT+HUOlcTtiBmeIa9T2K/RljYZCTigidiZatww/iW&#10;t56IpUETMLf5p4jp3QwnVnuaDYzUYCx/EHuuDJWl3ki94cRlBdlQqFza95YMw3vco9i83gpNMQzO&#10;AKcF0vfqgTOL8YHx/utqtNvcUHuaRmrZIMU4xbyMCSml1mcq8aj6eN02Z9nqGMSQrUaTlVNfDEns&#10;TL5LjfLVnqL9NpS+AEpAY0v3TkLlsACQ1xHE6k2rRHPRGs21r/Z7A0ioEPEm4FosjnlW+iaOz/Z5&#10;TB3EmLUGpRjq2FR2Vh5Vln3M4hB3YXDjGqL61Cq4vNU+q8QKzVF6Mctl3uu5d2eAjmNrY80aiwEK&#10;uNVm9i0ogbJ+L6BUDo30EvjMYIcAygKYW0FHgEUGWORJM6pbtEA++OT3IcB5ozTBsH5ZX2wYUBLn&#10;3s6D398shLgXimFs+0L47MkiqFTSF/5+eVG2QLBlQt+S7p8TsdQyvgNRMEc/NK/UBSeTCEQyX1mm&#10;qhsrVtayGC6pPbOj2b8xN0pPYKfOsnZUeY1ugM6zS+Aa61XRFFbHbrXtjG0ps2i1Jc3F1yCj9tZW&#10;O7C3Z6tjltx6jwjNwSlFEPXUs1gQ+DrmBwzH/C4dcTQxm9lCVvlUh2iZyEyPbUyhMb91dcSBqrWQ&#10;evYPgxMWXtjWCP0XBkjz7f41h92O11kvo1e4lnoVhxo1wbet3Qg87kZJMldCCiv32Cp3RHbojdVB&#10;k7G2VRiWtPwMi7u3xw/ROc0833SC1hVet3t8ccS++BQi2g3E7BbDENmxH5b2bIfdocVxkUqj+cA3&#10;FzTNWkzYxg43NJlOYNIc1XAqNE2xYmFV8PV6bUGoyrIcxeoxrS0Bb0/nTmICUNnojCIT1EaYTcE1&#10;8CHQEPhlBqgGyE4Ws8e2+bVGxgUid/LXKF/GT8hrrm93RRttXiQ/mQGnjOnej/A+AkgCQU5xdMYP&#10;mgF0xaq2r8kJxxtMTJLh/tFP4JWFAm+yZ16r/OqsOhYAdpkvd8NdAEyDMZOq4vxmV2P2Wu9L8GQ9&#10;vhmtctN1mZ55izSEM8tuozZFJ2vUiO+VLXnQ9vFONCMHo7yJubODixXjd7sMQoX8BMcizVCoYE7k&#10;982HzvVKYOmLRbF9cDH88mYRnHrTG78O98XR1/MTCL1x/bPiWPxiCfiSIRYskAcVirTMAIB3es79&#10;iwZHyuUfjAIuL+Pd55uT0VqrGln644gL6qhMR+HMdpMLhWUFjCa71/xzdrY1plTGH5tymOW6Mrad&#10;v1sErueZr4inO2FZk4VYHTwHK9pOQXSzcKx9p5ohNpn1XW07RW2N1uC+ss74cfgbNvxIN5ihmOF/&#10;5VzhfxkAZqSv9jXAjoVOxL7CBJMl7Il2qReRct1UMInW4/tyQW5MaDQUUS0/MDu5LSXLWxY4BfNb&#10;DUTSJ+VxgdT5unolFSgL/ddlHjgSmRcnlrNRUNEU1CkfhAVct6afWQQeUs4dZA1e42oaJTIsg8pW&#10;lSbEr1tzWECkrQANGDxYI1L6YpoCAjNjg8CWTat/6DnaPzgzAIpRjauP5rPL4LpGpanI8p/YYxTV&#10;49/+HAugZfq8HK3dy5QuwdWwM7HADOnfS6gwAbMqkGUQhJi2AX7bc2Tafk8zO3+4gpm1zqGdYQrI&#10;eS/Zc93pVZFKpisfnmXCk51SOdO3uSJ4VsV7AmDRidVxQhsasbykLGK3WmE7mHm6d4hPQ3iMfRQ7&#10;xN5V3jQXpw6vBT83C/gkFbzv7psz5q/fIJQpUhuFCuQio8uPOuX8CIAlcOrdQjj9Rh78MrwwTrzm&#10;h2MEwGNv+eKX1wqhQWlvuNE8LlwgByoVb0UAtBjmXwVAgV95plHBewBK5BuCEt4vYs+84mZ1GZXP&#10;JbaPa0l8V3Y6SWu9UWi8NlMiE1a9sy4LhFbAAZrDauPGWmBd3Np2/kZh+0gl8dg+qhLmd3gei9v3&#10;xZL272N1q4mY37ofvovNbmaX3Hqf5edN3ueIs5+5Y7+vN87v3WvwQssjEwcJgP+6AZF/CQAqszfY&#10;X7o1ueXqjz9if7GiOPYqlWO/m3lpC5xuVWityqIRol2hfvhmXn58F50b8f0CsJQscAVN3YXNtEpF&#10;S3yzMLcJfhatVoiAWILouliaMXeluEZupp21WKaaRn+HRxYleFChjWOf59F10Wh6RZzf6mlb7NKi&#10;/1mnk7XYzccbAwnbndBqNpmQ2KaWyTIgkkmRJxIkRj2BCbFFcGhOPiRvJVsmyNnZ1C3pMz8yzQ0A&#10;UgnCtVnQSAJSONM3DPABAZDMTn5KsygByzPj87R24AWWRTXFAppd3VhGJv8SAW4j5B1fE98kWfGA&#10;An+9vzGnt3mg1hQp511AjPf7TXgUvyRpS0uLgQp0f9+UHUW0GKsZALnb+zREzpAaOLyeCs/2cHyV&#10;L+qU6YISOQehdP4hBkjuBUgCwEoFBqBU0XJmBLhoQT/ky5cPfvnyYG3f4mR8+XGcwHf8dV8CoC9+&#10;H54fP75OU7hHcXzUpgRKFcmF8kVlAv89AKg8lzfhNDwTwP3cX8YLwa2RvsfLsEBT72xTq1bnh7d2&#10;rstQL65jnkDcCi1VZumEtbjI3QnBXxWz2DBB7iJ16vg6ByzrG4R4WnJLAyZiSe9AXGGbElO0Xy+d&#10;MgDI79J2ZcM3LRzxeVBr4obGDaz5YunEEyuG2OZH+xuPfwkAWojNF2CGTWwPj29e6ocjj2r01cOE&#10;t9iBREp9c9jcAglFlONzymH+zV78iwV5sLBNHyxvPQHam2BZ4ETMa/ky1r9XCReSnK3VoFm51qip&#10;VckqWDG2rBnTTdE9RtH4+fetuVBOO5aZAQnNNqCyEaieniv/ibO1orSt0Vk+y3uDoR0ABbT6rJ54&#10;TryfMRcFGuqpbyyQQHGc1Bjub1aD44g6yP5KTbzQUr23h/HDYB/zsJ/vxF7fMu0tdmnS51m+stWK&#10;tQuxD1LYQfBBxP7OpfjcW0d09VmbpDeaof1OmsDJMD87IDH/+qx4QKN0tndmh5TO88nNniht9i++&#10;CwMUgIbWwFdJ2Q1bNh0G33XH6jxwNmb33cCPwvu9w6rjm41k7QcdMGXYE2R/Q8mibEDiPdgyJ7MA&#10;Grto9LZCgZdQvHARFCmQD/n9fODnkwdhHYvi1Fv++G14Qfz2ur8xgX99wwLB46+zs/i4IGZ3LQNv&#10;nxyoWIwmsMxoApeJ7buj2J8rv6Odmd6aP8tHaV1vBmzyDkSxPP2wa3pZq03scELcKh/kHlvLgJ9Z&#10;YkyWBethlALCd9hHjsW0rI7YXp9/XtTurE5XYumc9VsywfY6dVb7Cy95tTai2mrbiTCsbB2GhS0+&#10;wPaxJW6w11vuo8gqvBDtib0F3HBizkKDGwQR83/Lovz7YwNZgn/vYbG/K/xkMT8dZzavww7/nDg3&#10;MRvN01tBwzj2CVIKUjXByjsdcWqtK47MyY917z2K2JdaI7LtcMS1GU0AHI9EbWROSWwzEQubhyD6&#10;uVb4eXkec58FgjfTvl+5pB3ExALZmKLlbNeAiExUo3AEw1EN0E8BumSJxmdoKt2VPeq9d1XLLALa&#10;XzZr5JlAq97aDIRQeSc2hNP0RnB7vw7yPpIfOXvXgPMjhdGkuhffLRe+ifVCYkgeTHnTB1/GZGMn&#10;cXtPLtD4Zn0O5DTL4wsUlH9b+vctYnIN4EWF2reWLNsAmSUqW7GNTvLlmcEMG+jduFcAWB+vaDEC&#10;lqVRNioKqDA/JXnBLzzzNLjM0gjZQh7Fng0Efd5rPY9AtiQ/n3cf70FwLTSxKk5scSbLyInW1Z5G&#10;4ewPNhhR1nsIKhftTgAsiAJ+3ihbJA/mdy+Jix8UxrHh3jj6Rn6CIE1fGws8/rofzrBOvhhWAjWK&#10;5YFvfprARVrTZB1GwBWwCcB0Vvp2oJNk/I5nxQuamMF7ALTvAPh7DMKwjs2BIx6IWZEb2Qz4acVx&#10;ttUwtqmxdfEC68gsCvu3AF4muQF67NxsFpiYn8LU5CNfM64kprXvgcXNwqivEykjTaRGYsvpWNCu&#10;B47G06KSKawBEbaNjGmns5P/ra8H9lSqguSzvxv8MDhCInXVsEB5Bv++428FQDPwcYXsL/3mrm7p&#10;aWn4snEwfmxD9reXrCUD/bWEDGynA06ucseu0eWQOLgxFj79PCIDPsXipmGID57AwtMIbwhWtB1h&#10;wl3i2443IS/ryQgTm81A/EsB1uiWmFGmAr2XWD2RWJ22YyQTpOJ2mGNFzZtNu6Wwpkd9DB8t1haI&#10;6lEFPpZJ+qAAaJSajabXgmKWSTelEZwnN4br+08gd4fy8C/ujcJkHQXLFjRmV/laBdCxvS/KFcgN&#10;D/fcaPZYLpzflI2sSgMyCu25mXY65fgWD5SeoIBr5lkjzVkBxd1EjnONII9qjL4LND3OyrP9GWJ2&#10;r0Zp32Ndr04iE6CNbYQGMyqyQ2MHoXuYP4HZ4Q05kT303mEszuNqY8M6b2NC2wGwR4SmcInRinHe&#10;5X4CYKnJ1Y0PePvUSiiRuy/K5HvQeLyhqFi0PYoW8oWfrzdqlfPH2v4lceH9Qjj7NgGQzM8CP28C&#10;Yn5jAl98zx8DGvnDPXtOeOfPieK+zfnswZRBFIWxSAagRC79zTP/LpV3AErnG4Qy3vb82YHSDoxZ&#10;i1hsyTxDULfEixg17xF4hpFVq6M2C6qyDMY0Rf0ZpXFpqxVKlRlg/roItOQPd6HZ6oKvF+bDsUQ3&#10;E/pyZL4f5vdojYhmn2F5q0lY3m4sVrbSMlohSGgZhhUtx2MJTeHY/i3MIKb89BlZoERE6OoGV3xZ&#10;xhE/v2WtIC3IE5ZoQEQLJvydx98KgBlnfNjN9d/mLcDeQq64Gu1lfAMCvIwvnLyDjG+NByK7dmDB&#10;jUJ8AMGt5WRoE+flbcdYPQfZnxZkXE7Wt5q/JQSHsncZj2lB7+P1Vq9g7sdVbIoqYHqwCjcDCzoL&#10;0AiEGvD4giZY3vFsWONoBis0RiPDUjCC4HRtA0kQvLrJjSKz9nYmdjexm8FbN+eGF80U9141ka9+&#10;UfgXyYfCefOiWH4fFCrkjSJUvtK++eFb0Ad58vjA37cAcuTww/Q389C8c2ee9Z63muECnBQCePPp&#10;8tFRIR5oZRibCPwEgrw/z/ga+DIph4kxtD9DeQ+LLciyYJkYMMvIACkEIZmh323MaYDPACDv374u&#10;N5xMkPbd8sS0xtbBEtuagJqRc2WrOx6byg5pbFP+fg8WyGeXn1wV6YdcML5nY/h6KtbvwQBQo7dl&#10;CzeFVngpWkjl7o0CvrnRo74fdg4ohDNv+5Px5cdJmsM/vlkUP79ZHGsHV0b9RyujzqPV0Oixqgis&#10;+xRa1+uHNg37ok2DvmhVrzcCHuuJ5rV6oOmjfdCgaj/UKtUH1Qr3RUX/vgTDfgYcS+bW7A+au/ZZ&#10;JHeQMvkHmTUKcz7XEQ5T65oYUgN+bK/Fwqvg2425jDtEPth7TZ17UJFb6RLrJp3pH4vzwKzgnoh6&#10;qhdi+7ZERKtXzRJZK2nyriBBkaW2snU4FrUYj5iu3RDfrScSWoUjmuRmzVvVzarUquNbn2GFxZz+&#10;0At7ihTApa++NjhiXzrv7w6L+dsAMGPYyzXbqG/aufPY+0g1/NLbFWnyXbFCBDjWfEACBz+n7HbC&#10;qtdrIqZpONYosJlAJ4aXYMBPq0+EsfeYiEUB4YhoPgIL2w9CXI+22PVJVbw7lorxXj2UmvoIdihs&#10;hJVipW+fQnVvMLT76ASCdlFsoAlXGalBCim64ql0bgIXgsLSlVRQA7hK36LxltyefmaRSYL9bogc&#10;mQ8FK3jD1zsviuTzRlG//Cha0BeaU1q0AFmgLfi2EJVQMwwUZOuTJx+Wj88G7LNi3PR+GX2cJu/s&#10;Qc2y81ruyPjo7gEamcWwCZtvj6b/q5FatVr+HusZSj8ywYfp6xqxsszp87uxNbF0uTWIYgCQ58WJ&#10;efm9rs0EmLcIf2O6s5ZZPkQB71dJ2ZCHgGrYrAFcPTereykE/GrTy+PyzpzoXr81CmcbenNK2h1E&#10;cXYaZCivaXEyP/MPRdmi9eHvnwO+PnmR3ycP/GgK+xXwR5Oa5TCnfz1EDm2M8AEt8VHPNnizZycM&#10;erEzXu7RFa/1fhbD+nTDq7147tUVw3o/zXNnyjPW3+a7rni5V3cMefFZDOjeHX0698QzLXuidYPe&#10;aFCFoFi0L8rmI2PMOZBMbxDBUPnkO9jM47IEv9K+BMGcA1C80Ytwmcwy1VzscU2RbVwNrFUIEDsp&#10;tYUHIwO61n697bN0iaKRY03NtKZHWr+p/Z9c54UFT/fAysDpWBo4GataTUA8wS+Rumt0OXAK5gS9&#10;gVXDa+DMFmdsePsxLG4hU3gqIjv3xrn1zmbQ0/IlCg/UntnWNAC2zQ1f1HHGVy+8aLBEkCdU+bv3&#10;FWbr/HsOO/szVNWG1r+MGo19pZyQutxa5FRgYZz3BpisOL3vovNgfqvXaOJOI+CFk+Vp5YlRNvbH&#10;nqPNu1j8XDese60O9k8tgl9Jt83qJ3sJAvvc0HJeUTh81hj5Q2tinUYutzvSNLWvInJTce9XBCgp&#10;vP8yTYhHp4lJUbHIAjVbw8x5pRLnDamFrWtzU0nVy9obmwWm9wJB7HXFlLfyIF/2PChI4CtGYMs4&#10;1SproUlcwBcFvHNjxcQcwB6WaZLeTw0zU/ps/O8vJkMbSbCw7UPyp4WA4ksT64fNZIF8jhktZ++/&#10;ZW0esjnFMmZlYvO5Yxvgba3qwh7eLD3FPE1c6muBpn3qXJbC38Y04rVk2bxH5ZuwPDe/47MI5Baj&#10;vQugk7U+PrscfluVH/VKd0Px3PaR2DtLWYGKbx+eyb5oWpaRWVqoDkoVy4/HqlVCm+ZP4LmOrTDw&#10;uc4EumfR/9nO6EvpxTbZ7/lnMPD5Lhj0QhcMfqFzBnnaJpn/vilDXnwaQ196Gi+/9BSBsROBszOG&#10;EhgHPP8snn/yBbR6og9ql+pHAOxNdjjA5Ev5LaPBkPwEyTwEyAq94TE6yLJQaE1MVsdxY9DjAUXt&#10;yC7muwxgSH0V85O1k8bPmir65QYvtJpfAk1fakMzV4slhJCshGCVdJcgGNV8HKK6dMKR2flw/YCD&#10;2axsUfsBNI0nYGmLSYjv1ZLWn2UGW8+yASCfqQD8a7udcW6CF3b658K57VsMnlwTrFBEtP6usBi2&#10;sr9+ZGR/2vhYWUv57Tj2lS6B34e7k/1ZKG8F1rogRRSaAKZR3j3hhTD7iZGICn4PC1u+wcIhCJpZ&#10;HaGICwpHZI9muEBGplE9gZ5ZfmerKoQVwYLSHrsVJlVgA2iC3DRbY1dSeTQgogKlPGjckyrZKC2f&#10;sW5VPrhK+ah4jrb9J4ypQSkSVg1HNtxc/eQmCNobzu1yXYC/JBtKFs2BvDR1i/n7E9zuDoBFC/As&#10;8CvgRwDMhU3h2c3onzF/mdfMAK/8RC0nQ9NudHdlW/cjYmQN8HGszH5LCQSE323IhtxhjxJwbOZy&#10;xntso5BNaYZr5FwbEwnMPo0twrRsaWa8/hYRADbE+Fgpsu5zxAcxuk/Ap/1UbNdkeS+FANh0flns&#10;X1ASFbz7msUEyt7Dp6alsIoLTHIPQNVC/Wmm9kLXdh0Jch0Nk3utdze80qMbhhLkXn6eYEYZyM8W&#10;6BHIDKDZge7PyFMUpkMgHfJ8J7z8IsGw59N4tfcz/Pw8niMYNq/VF5X9mcdc/VCajLY82WB5msrl&#10;/Psg91sdWOZ1MFQb1O90MZ1UxvZwbxHA8ZxZbL/brRyrI3MyxGBEbAHkCa1h/I2OH9fFq60HI6nV&#10;JGP2an7+gpZvYv07lcnwXE28rqI0vonKjtnN38ay5nMwvWVffBeRz+zqqPnAadqNMcnV5MVOWiRp&#10;u1zxfYATjrR90sIWgzbEF4Lf38UC+VZ//UhJSc4Q9Gyxvx/eGI7DlQh2G9xM2ItBeBXoViecX+uF&#10;HWNL40ftLbDOHZtHlMe38/3wzQJvxA+pjwVBbyE+aAp7EzLA1u9izdvVzQ72yQS80yvdWBms6CQL&#10;4KSYW9f6IKc2yhnTBB7jamOB5rMSBAW4D+yjs/V2agQKP+m9kAxzTH2zWbWjQjjU22pLRyrlIxMr&#10;4ehWL1w3cVb2NO4MgNjriGXjciIvTdmi/r40awsQ5GTi3g58dtH6c2KJhQmEecgYY0LJPPdZgx9m&#10;TmWmBi9/28412QkWGnBgPrMCigcRgn+pSVVwanNOY75rFPv4JncUm0CzNAtGZoFUQ/jQbP1+E8Fa&#10;eSIAvhqthSB0/T1AeUwDA3qGARJAW5PRWffZgnvvdv/YhmgXXQZrQyuhaK7+qGBYU9Y+QPnZSubS&#10;eQCeqNgXTwf0wsBnnycb645XeomddbaBmwAqI2BlZHtPGSY35MUuvJ6ARXmFpvCwnt1MOjeEf+t7&#10;/T6U1+r6G2kQ+IwwrUFKj9/puUNe6EghIIod0mzu0/VFtKrbH5X8+xOsZSYPRWUCt3vPjmgeURqp&#10;Wz1ZN3due3cWCwDN6jtsS1c23OzMJQIitSntqb1qtTdqTGN9jGDnN7omO5x6cJn0CD74qDJN4Pep&#10;r1OwMPADbA8pZVZqN7s3GneU1hl0wbp3qyHmhUB8PY/gx9/XvFobywY9gfO0ZqwFE8QyraXQDOjS&#10;0rk4xxO7CmTDmZWrDK4ICHXYl9f7qwff7K8dCnTW8LQCFpU5Ze/KD79gX7FCOP2BB1L3W9TZCtYl&#10;89MKEx9UwYyGn2Fu0BB8G0GwUswfe3ytPqGVWw7PLIjobh0Q3VxO1CmIbT4WUZ2fx5Je7THnyefx&#10;7Sw/sySPAVVVEO+dmeDPSnmcStAEzmNqY8Iyf4Kg5WOQmWhV6v2AoeWH0Gf5oI5uyoYiE6ta5p4Z&#10;DCHDMeExBBcqZqNpZXBRjY/X2n2BGdOzTAd+ViM64oyEKTmRI3ce+PrLvycTOB/F17C8wgTDwvxO&#10;rK+o+Y5/EwSLapURPx/k9smPhsOK4sy+nMAN4Lv1eRp4+HFjTvhOYCMNUT4FHlmAxX0L0yBzC1V5&#10;skGnk3n/scMDj5uN2BUrmdknx+tl5o6thcTl1t7HArMXjV/yPgCZADgoqoQxs86Q3Vuxg/f5HjS9&#10;u8aUxJJR1VE0m8xae7jJEGiVZ8XUlfEeghK5tT9HXzSp1g8vPNkDL/d8liDzFMGpE4Y+TxB6XsAn&#10;lmc3WQVWFtt75aUueK1nVwzv1Q2v9+5O4OtmzOC+3TqhV5cn8XynNujSNgBPtWxKaYanWjXHM+1b&#10;4sVOrdHrmSfR85n2NHNp7vZ+lvc/i1d7dsfLPQSMT/N5MrMtIBTD1N8WIDJvPWQmd0XvZ15E0xp9&#10;UIbgV9htKBq+1Bw/7/VgvVt6lrEt3I+obUo3LhCk/ljfGhfXv4Y/kh43OqOQLxGMn7Z4obfqbxRB&#10;77N66DDnJQyc/woqhTbB1ATW8X5nrHqlNqKahGJ6s1fx7aIcthkfWsxCuk9SIf2Q9aaOjfr+a2I2&#10;LGz9CiIaTMCGDysb3Rf5UF7MmXqjKIu03S74sb0LDrUIMoMfFv5dR1q6Ndnirx7MzV87rqbaprwp&#10;Y7bBme9fHo4j1Z2QtsnDbEZkAQ8LgYV6kQqx8Nm2iK0/A3ENZiJuYD2z/4EGHhQArfmbos1nkxyw&#10;7s1HMT/gTSS0nGJ8B4lBkzG/6VjsDy1pmYFMzwQms5DFFl6m4lgxfASrUU9gxJKiFhMkc7SAwirg&#10;rBrCnUSKOGuZH9MT8BEAb2FVVMxRDdBxTmkk73CzYtcyDEpIVJlmsddtrrgQxd5smDdaF8iLMv55&#10;4ONHECTAFSyksz9Bz59mscDPh9/5mN+08Y6AUYBY0M8bDn2r4X3tbcw01VOa9DM8L129+DYP1J5W&#10;hYBgy2NGkHhg4TuPrYdHJlXEuW1eUKjNdZpCnc0yYreDkjaAN7NbeM/bigdkvV7f5kgmJwYowLz1&#10;+tuEbPvZiGLAbifsW5sDbmKy9wvivLdnbCnEkKEU9aQJnJ/AZwYQxPqGmNHW0nn7okGV/nixYy+C&#10;HplZT8sEvcnq7KAnwOtMM/QZmsLdaZI+iyEvdSXItTcAF9SoLuo/VgNVypdGuZJFUZodfrFC7LT8&#10;vU38oK+vN/zz50HB/LlRiN8VpZRkPT9apRxKktVXLl0CjevVRvugxujxVFsC7zPWIAqB9WWxRILw&#10;EIFxpry93KMDXqF5/EyrPihOsz2kr/THEReoVwKazGEl9yMCwfPrO9C83cS2swcXN44yHVf6NjfM&#10;iPMj268Gh5GPIffoZuzUJpANbqb+bcaxzaOQnuRpFkq4QB1c92ZNLOnfECfXZLPCWQzzU/qyVOQ7&#10;dEDqXgd8FZ0TMc+3RVzQOKygbi98sg+Or3KzLal/qyQLGCO8sKugJ07EJ1gAI6whEl79G1jgXwJA&#10;Mb4rydYUFa3yrHxd/v4H7GVjOPOJO1L2adkbR7OCi1aP1cocesn9k4pi9ftVEf1sJ8zr2RDfLMmO&#10;rxZkx6/x2XBJ1+o6sQ0W1uHp+bCwwwAktgrDyqDpWNjxWRxfwbRNYQnQVOl8DkEueasHgmdozigV&#10;UKbY6Dp4cxFBcDvBicCgkdPMgHEvEWinb3NG8zvOReWzRtelqSwfjLsBiIz3J7MnvJSYHV+3z42D&#10;/jlwJH9O/Fi2ELaXKoKXCvsgn78P/Kgc+fxyIxeB0dvPF74EwyJkgcUIhIXECs0oMIHQPy8cXquD&#10;XJNq4PP1mvCvZ9z6PgJ4MbX2s7R4qEJHMuf3QUUmvzoU7fyWzzRiPXfgQvsS/5nBSbNb2FloaauZ&#10;lUxc5dWtrnhsqlapacbf7wHIZJvtNAuFPf/spQqAVvr3CeIEwMFLSiBuRA0U8exntqO0m8Alcw5A&#10;taL9CRw9CSAEGZqWQ8jEBHI3AUYMjIBDGUYweoXA14eWyFOtm6PBY9UN2JUgyBXwy4fceXMid3YP&#10;FPTNhwIUdU6FxOrVebHu8ubJbc72+tOiCqUK+2HnoulYPulTtG5YG9k8XJE7Z3Yz+l+xTDHUr/0I&#10;nm7VDP2ffcr4H18l08ycP+V58IsCwc7o1qY/Zr1T3bhWNM3Nmnf+YO1b7eV8khPOb/iIurcJl7av&#10;xKXNodi6Oi8CZhVjfZDhh9RHLtbDitXjCXzrCJTxSN6SQDaXgAvrq5l0UhV8Tr01Axvy0VPXFJYl&#10;/dRixGkkLL8szo0VQ+tgQfAwLAvSrC6tMh1qVm7fMKKiiW7I3J7NiPA+F/zawRFHmgQYwNMkOTFB&#10;fb6acutaow96/CUAzDg9xY7D373yBg7WJIiZKW+OBtB+W+GJn+NyY3d4UVzY4GkY39ex3pjVtRWm&#10;tBiCBUHvYl6Ld7Cw3SAs6dEKh6b7I3UXK5WFqGu1kkRUowmY3+wD7AkrYdt6TwUlBiR/mEX/xcB+&#10;3pwdJWU2iZ0oGJjMbXBkIaZHM0FM1Gbe3r+w56LC7yHg5Db70WYy48wUNjIbMs4PFChtVnS23cv8&#10;a3HILwPzYX9eH3wdFIgjNIkOlfTDiRKF8EP5oniKClLHLw9eK+qPj4oWRK+i+VHBPyd8qEwyjaU8&#10;AsIivvnhV9IHLp/wmSEN0XZOWTIxdzOHMnOe5RIYFiXfpfJ6n+zpTqKORLGQNC+fmFYeV3a4m/Q/&#10;Xqw9VbIAJ1MeVJpxjVAwtDpObHSnwrijouYBG5M5w7VZCRWtyaxyZBlu6B8pBbxP8JOw43tzWWEs&#10;H/UIimSz9vcoRZO3VJ6+NBv70lSVqSsg6UQh0Bnfmw1YyLrEvl7v+xx6E4AaPi7AK4kSRQvA3zcP&#10;fL1zw48gVpj14pc/H3xze2HmB6+hV8fWyJuLIGbcFmTzlBLsqLoGNTSsr6B8uKzD7Nm98FSz+kg/&#10;tJZtej2VfQOix7yHSqUKImdOD3aC+eCjkBufvGSTBVGv1iN45slgmr5dDQOV79DklUzROndGn+7P&#10;YM2UqsZM1eCBffmyzO3hbqJwsXMbc9AEnoFLWzfg2taV+ClpAYqIRChsiWzefVRtxCwPJ/glUdfi&#10;cXHbUl67BRc2foyLSTkIUhbLkx8xdSOBkDr5h6IUZNFRV4+S2Kx9vTYiWg/G4hbhBL2JWN5mDEVB&#10;0mFY0WoqFrTth6OJHrZl9m+VK7L2Ijywu7AXTsUnGqJl8IYfriZf/Uubqv9pABTqmuFoMzXFgr+r&#10;P/+EPSWK4cSHnri2x8X4+3ZMLIJZwT0Q1eY1TG0yCN/HZcP2UaUxO2A44ltOwqq2LAD2BCZ4suVU&#10;xAVMJRi+hvUfVEKyzCeasNqJfl7np7F9RAUza0RKb4XTiNHJz8bPFLP+G0F345r88NKubxq0EEMh&#10;Q3tpXgn2TmRoBGT7PF6xwXuPElsVq1i4t6O1WEJjm5lnNQ5r6piAoBEcR9fCpLgCVF4xX5q9exzx&#10;e6gX9uTOjZ/ffwfXtB/Ktev4/sPXcLhAbnxfugh2kgnuoxIcJyj+XroQjpUtjrVliqAJFSIfla1I&#10;obwEQCpXnnzwrlsELuFkdYr7GsNGqbX32GBUBtZoncqCgE2AmqI1DuUTzQwSDyrmHfmuGoQgo45f&#10;zmeyQc7XBuVyC2QJsPyOZeI47jGsWeWN82TgRSfUsDqlTIMmt8nYRqg7oxyu7vBCPS1RZpbfz+I6&#10;u5hBF5tQaT9MKICk0MoomkMBxkNQOl9PtG3S0wxGvPwSgS8D6A2mmTlUPj2yvUE0bzu3aYFaVcpi&#10;xCt98cmgl1CjfHHkyOYB73y5DEsr7u8PH29veOf0xIx3XwF+PYQ3e3RBzhyeBvzkqvDwcMczAfWQ&#10;fGQzugQ1Qm6CY97cOeCXJxc2zBgH7F/LdhpPchAPfLEJ38bPQ5PHKyM70zQbLjGdAgROXx8ySL+8&#10;qFqhBM3kRsyfZSIPfpEmO03jwc93xUudn8HG6cXNbm6XWPcKetaUTgGSYYLSE7YLKyaW3/GzWRiY&#10;Z01ZU9uXLl1YXwQXNkfhCpldOpnd8W2xKB7emvrD9jOqBkYveod1vobm7HKc2x5HM3k5r4/gfYXM&#10;My8nWc+XuZu61cmswxn1XACWDWyBVa81QBRN3OgWBLtWk81UVsX3JraejKWBExAZ/CZi2g3H4uYT&#10;sPK12kghYGqWifTO0m2FpDkSSzzwfQc3fNEiGOm2BVZ0XEv/ayPCfxoAM8b92Ud+f3r3PRysQpN3&#10;vYcx/c6tcUNk5+ewKnAuljSeilXDmmJraDHMa/Y+VrWaaOhvgub2sjfQTA8FQWvmx4o2kzCH1+wO&#10;LWzND97qwgJn5VKxTSiNAaasxSw/v90RE+IUPqFYNbKOcJ6Nr64kCzObAUk1EGtwJut07CKQNDNE&#10;+NxT2z1RYXJlw24cwqV8VGgNjEzk50lU1IlN4BpeF4vX+7CXdwG+csa5EXmxhz38iehIU0Y6fl00&#10;D5/75MK3pf3wY8kC+KqUP45Ur4LDRbzxTQlfnCpTCCtLF0M5msV+Bf1Q1MfHzEbwfLmWmTpnmZj1&#10;UHZidZzk+5gBGBOoqndiXgmKq7Rw6V13ULtfEWDZQIjmUODMsiYcKYnA5jCu9s3fbruez2XH8+ni&#10;Aji21QM5Q5l3A6aZr88kYxuj1oxK+H5TTvgr1OZBRrIJgKMSfXFkXmmUzNUbJfIOwlMt+mJYH4Lf&#10;Cx0xyLAn+dYEfM/g1T7Pov9zT6FVkyfIugqQgWm6oQueb9ME+GEfzm1OxKyP38DjlUsjWzY3eNLk&#10;LcR6m/XRcODIVtZxEl4lm8xG8PImQ8zu6YZ2jR7H0XXRNIW2Ycb7w2gmuyHgiWrYNJvg9+1utuUE&#10;XCTQXKJc3LIMOLAOJ5MSEFz3UWNSFynklyECgGyT7NOPz6xcpig6BDfByz27Y0iPznju6bZ49cXu&#10;+CruFbbpoTRhX8O59fXJyggcbA/2jv0CzxcIUJf52QAh27yJjmBbucazwsqOr2vK/Cyn0KzdlogL&#10;BOfqE9tTZ6qi48yXaL6uIZtLZLrLeM1K/r6Kz3uMprMjzm7sQ918F2eTqhjAUqjXj4tyILLFR1gS&#10;OAsxQaEEO5m6YSa+N7HdKBMuE9vuNcQPaIQfY/ywa1JxxLYYi8jA4fgqMo81T5h5tZvz0r80WlYX&#10;52qhhGw4vX61pUg2FBQR+7OzQ/4UANrZnx4q8NOjU06ewP5yFXH8TTek0mbXtLefF+fErBavY2HT&#10;UYjr0xzfxebBok4vIpHgl9BmApYFTMTS5mFkfZrzqz0+JhAEtbw9gTBoEiKf6YrTpNLy76VqsEMK&#10;biuUO4lGm1XBGvwYqPm2oxRAKyZIc3h0fQRNr4TT27ysAQtedy+fiXoggYqeK9/a6rXeyDaRPeOU&#10;pnCc2Ahu4+rB9ZPH4Pp2Lbi/TtY5sCYK9S+LeaO8kTQlF9a8mQdfFc2HLx6tiV8mhhg5XPsRfFXc&#10;B9+W9MeBEj44ujACl06fxtF503GIbFDf/1SuMDrlz4N8ufIhf8l8yNGzGpwmywdJxkmQdZJ5P7I+&#10;Xo62ljm3GCCF+dQevN+uz4YcYX9HKIwAzc7aGsFpzGPYvi4Hft6QAx6K+TOglvl6fcfnks09Oac0&#10;9q3PB1eyQfP9veYn09SuMaMK4lf4wEmT/B8k/zSXQ+K9cSaxIKr59ULrRn0M+A19oQOG0mQcRPan&#10;0VaN3vZ77mkENqqDUkX9UaywN+pULYcSBXyQk6ZqSXZEvyxfCOymoh3ZgOMbYjH8hafQr2MQds6n&#10;KXiYpqAY3MEN6PlkEBydHFCzUkmEDx+ASzt5z+5VuL6HQEHQ+GRoD7z8XCd8NPA5zP/wFVwgyFzZ&#10;lmAAUHKZoHKdrPDk2iVoUKMicuXOZuYh3wiFMtEAvuwA86IA20OZMsXRvV0AFn72FoE2Csm71zGd&#10;jbi0fQNN01X4Y0N/sxTVxSR/mqHPESxewZn1w3Bhw/NkbKXNqtHXCFwmfpXM/J3ovBi1sAeBcD3z&#10;QpBj3s7tiEeZ8FbIH9IEv2xdjOvbVzJt5ZfgvX09AfVFnNngzvNwgu9mPnsH059IQPQyMb5nNrhg&#10;cdfOZv9uTYeTPmtK3LLgiYijCbw0eAKWDmiGq4eYT3ama15/DLFBoxHbfDJWv9zQuL9ETERQBKpm&#10;5RmCetpuV3wX5IQvOz5t4RBF0Scygf8sC/xTAJhxzu81mwPyt3GhOFTGDVfXKu6P5h9B69xaLyR9&#10;UBG7wkobRrhtdAVENR9JKjwJi9u+jCX9mmPR4HqIHdAYcS90QVTwMMQGjGOBhWJ16wlYEPQ2vpqd&#10;3wyKaHaHCsQaUb4dqG6KfIKkzCywi9uzodEMrZAshaRiyjc1pi7qTiuPnzdrzTqleS9AlflLOeDM&#10;Ru2FoytzosHwEvBoXRF5GpSEX5VC8CNr00iuFjHQAprePr7Im8faJyI/mdvHJQriRInC+MY/B74h&#10;y/ixeD6au4XxC7/fTzPr0qnTpgx1fPl0B3znmxM/lyyCDo1KwLn3I3D/mHmfKiAQuFiMzgrIbgiv&#10;cTWwS6u2kPVa4M8GzkZzZosnykzSwqV/lQGq7CQsO53ZiXSbWxp/7KCimljAuwAUwav8pGqYvbII&#10;nA0A6vt75If5rTztEQxbrPg/MdgsrslKzKBXQ4RqFgnZY58nO2Hgc89iyIsdDPMb8oJGc7uhd7dO&#10;CG5C9lysoPHr5cubC49UKo5vVi7GV0vmIT58BFZNHokTG5fgMgHs0palVMhEgt16w/iu71tDIIij&#10;LEPyzhVImj4WS0M+we9JcQTG9UgmUKQSAC9tX4G3yNQK5M2ByiWKoHNgI3RsWBu75k+gVbPagJ9d&#10;LjA9HNxINjcPFdgBWia3DQBtIlDMkzs7qpQugh0Lp/D6JLIi5s/kZSlZJWXbCpqxa3BqzZNkZm8x&#10;D1v5NwFqh/K8hUASh/Prg80c3A3rcqMB9cDh45qYEvcZQXstQSaRbScRx3fGodToFpixdIQ16EGT&#10;Xe97eds6suIROLXeD+c3DcMl/i1WeHHrKqYdSwAsZtxFafuo62OKI7JpCFbaBzoCPkPMs09j1fDH&#10;EdvmXcS1+QCJfVtg8bOdqfPWDo8JJEZRXbrh7DotBCz9s1xVIilmMEWzQ6Z6YC87rAu79hh9sS+3&#10;Z9xxf2JE+E8BoNA2I+VMvXwJB2vWxPE+7kjdb6G3MqwlcsyO8SwQ7eq2tE8rJLSYgaiWb+LgzLxk&#10;irLtHZDKCjnPe76PyYnVb9Ti7+8Yv2BkwFgcHFfOihFSekZuB6lbhBVgfBvyhbGX+25jDhTR6iha&#10;iZhKYtjg6CaoPqUCvtmU44YPTU5k3WfYHp+jUSzsYRr73fFjfDbMfDM3urXIjSol8qIwQawwG2lx&#10;Kk+R/D4o6ueNYv48U4pTNGihUduCBfzh7y+fTh70L+yDBJq2ewh8G8sXxNiiBRFe1Bc/FvHBN4N6&#10;4/Jvv+Dc4f04+EQN/FIwHw6WKYIyH9DEnNUMjjS3jdlrZl0QBO2syAB6IzQjq722XavZOPO95bNk&#10;/vl30+kaeb0LQN2XCPx0Fvhaf+cYWxPbNnpb6wKOuxOg6foGyBZaGz0XlYG71vMz39nTuYPw3QpM&#10;rIaqMzTTRD5G+/PvJEpPflheN6Yhpsblx/ldOfDqG20xuBtZHzvWl3uQ+fXqjq5tAxH4RG3k9HBB&#10;zlzZUNDUjeoqDw5FzQA+34jrB9eBlNVmqkq5xdYSyHRo/hHcZL7eELG3fWR8BMfU7TQh+fc1guX5&#10;ncvRoTHrzsEBb7zYFad4L77cYEzJPzYsJZDcBL8bQpDR89dPGwf//Dngmz8vihVUOFQ+gqEf8hL8&#10;KhIcDy2exeuS+HwBn/KWaPJyactyghEZ5bblZHyLcC4p2rC5y1v4HnyezNrLZIjXty9DaEwQXEZV&#10;suqOHdr6ddOoKzRreU06z7vWzETP6b3JLlea0d5L25hnA3ILcXpVXZzf+AbT2mCeqXsub9tIk/h9&#10;mtvUf+qOQmDOb3DGomc6YVnQVMQGfoo1b1czMb6/LnfH/Jav0trTIqm0+oJpGrelBdh2rCFG8zv0&#10;wonVxAwbABomSP208EQ44oLv6jrh2z79LfCxmcEZSdmDHA8MgAK+zHTzVGQM9hZxw5VYL1zdmQmQ&#10;KNrP9I/1Lojt9iyWB83CgjYD8fNSgg8psNmZnmCjrQu118c1frf+veqIo2m8qNk47B1T0TjdM6d5&#10;X0JAEwiuWpOTCqhBkSZwNBP95UOrjwoTKtOKYT54jYBD5q7CXrDPic/0xJbpudCnUy5UKJYbubLn&#10;Rc7c+eHra4WoZO6h7yRF2YgL8Xpv3/woQaCsQZZYmZKHn8v55sJyAt0x+f6qVsCXFYriaLG8OFau&#10;IF7pRHAR4N117qyEv4+tY61Sw/ewwFzv7Yi+C8oYszDr+/6CkJkNjCyNZ+bfY4l7Iw1QamotuMpc&#10;1gyaLK/JKI3gMr4W3AzgC1zvkX8zCEIQlD92zBNm86SweH80Htoer3frjlf7PIc+z7RHraoVUcA7&#10;D9bPm4hFY95D89qPwIfsLFt2V7h7OiBhAtnO/nUEi2VUagGfzFMLmG4DqzuIACeZ7K572+ZwIvjN&#10;+uBVAt8WpO1abdLSIMOVrMAvg+DzzZj36ZvIndOTQJgPxQv4IU++3DTV82N3xFSyzE0GaLO6V6L8&#10;X9y8DKc3RNMCWsnvBJQ3f0/ftQaJy6eZsnIIqYXq4W1xmqCYsk1sNx4pZLU74idj/8qZZJi83wCo&#10;OoDl+H3t8/hj03BjBqtjuLpZ3xOMN44j4HrbdE5TNB0Nafl6jjdmNH0dEZ27mtje80luWPRiOywJ&#10;CsUqbWfbVlvaTiBLFFMcj7hmUxHXM4jMm0DHTjwr6yyFZOrMCA/soUV15ftfbAh00y33oMcDA6DA&#10;L+Owsx78eWAb/NjJGdf2yVd2a4bNiCtB7oIAsPuzWBk0BUtbhmDxcx3x5fx8LDhrRWcxQcUJpvMF&#10;V7/3uJkTHB0wAgcmF8tiH4EHE+x0RZgW1TQrmDQgm3qCTLCpMY0Lh9ewFjbY4WScr2J822bkINvL&#10;C182vJw5fExQq4KSi/r7mSDlrIDuTlKQpotGB4sUzIsChbzhXZhnbZ5TSPF/PnjEPx9CS/hjF02y&#10;PSULYU3xguhfuQDcPqNiT29Cxb47YzJBxwSKYmHVcXxTdqSzrI3ZvtXFrF9oLST694GgWZCAwFxo&#10;4mOoP1NLsGd93U3hs5lHs1Kx+fse78PfzQi7fIhmNPnu15v01UnYRp1HJ5REhamV0Oq1rnjrhRfQ&#10;OqA+ihfxQ+48OeFLwDsUOx34eqsJQzm4aAZCXx+IpwMaI2r0O8B3u9gG15A9ayAgzsasbvrr7iU4&#10;tAGjB/eCs5MDIj5jep9voZlM9rd/DYFrI8+rcWW7xR6zut/IdpnSWzDpzZeRK5cnsuXwQlGafJtm&#10;hzH9jbzmVkDLLALAq1tW4vjqwTyHk2CsueV5Vwhc1whsjaZ2gcOnVRERP8aYvwJoC6QTcHJTLFmd&#10;AI73GPZH8Fs/GmeSRvF7pseyMfnYthYXNk3AH0n+hjgI+DQSbJ/4kEqd+noOLZzo3Di1yguR3Vsi&#10;JpBg11YLJ4zH4vZvIqLNACwk0VnQdBTmPNUd3y7Ka0a1rVFgDVJmcnmxfacmueLzys74+aORNhSy&#10;jszYdD/HAwGg2J9QVqBnPy7s3I2dxXLh3EzS391ZmahkViyUZLKTOO0PQNortF8aHI6Fwa8h+pku&#10;WP1qM2z8sAY2fVQdKwY1QlSrt1lAU8gUB+PnJdmzjA26XzGhAYYRueLFBaVhYtfM6i5PwCmECjSm&#10;MfKGV8P6zX74LSEv+j2dz4Qg5M5B4PLzJ/D5m9G4QgV9DQhaYJY12GUlJoRFJjHvL+pf0CyAoFkd&#10;hTT7g4Doz9/V01cmENbk9yX98iIfn5+jdhF4KObPDHxkVPg7yMh66LOwlAF7+QE1MyZqeR6CvAX6&#10;Wd7zp0RgZgGOV5hG2bO6JqMQwLTUvxiaWdBUktV1ljiqXgSYBFlr/cB7ASDTE6snMLuHPo6qs2rA&#10;MfwJBPZvi2qlSsLDwxmeXq4mVKVnuxYEtkQz8vrtsjmY/+kbGPlyT7xDlvhe3+5YNOoNHFg0E2c3&#10;LTO+PAs07h8A08j+lod/gsWj3zZMLW3HcurEaiRNG2tGhDfPCkMaAfbanlXGfM4qDeNrIyPT/RGf&#10;vYUaFYqRnX5KMLWYn2WSZ3WfJVc2rzDML3l9B/y6vgJOb1nMd1lx8xoCOnZtwIcL30Ct8CeRumul&#10;AT39Zme9l7cn4DyBWgM0ev8LLI8zG+YR/ORzXE5AXEIQXMt3mE8CU9qQHqP3PF+2gZ99UE5MMHmX&#10;I2J6NUdsc60VGErWNw7xrSZiyXPd8E2MJzaOLIJto0sSJD2tSRBKixbhTTC9qc96Vto+Fxwb4ox9&#10;Naoj7eJFGxLBCox+QBb4QAAoO1uBz4I/+9oMXw98GV/VIypv86CNLtSmGZlkzf4Qo9NosExLFcS2&#10;Udrrl7Y+e4BVrbSReaiZ5ra0xUQspskb0zwEcYETSY/DsKT5RCwf3Njcf0+/313ETqO1y9j5bdnR&#10;YIoGRaSUNgVSCMuE5ijUuwIeKZcLOcj4Cpj4OwGdRKu1+NCUzWdjfxlG6O5DCjMdiUxhzek1YKi/&#10;NbqnuC9+V7CQH3x5rR9/K0iTpzBZY7E8eZCvSkF4fMS8TiZ4GBAT8NgV3y4CCP3eEK5ja2L96nzW&#10;oA3fd++a7DQ9FQuo3zPf92dFYGYDVMPO7g6uGqyx2J8A0JZ/uy/TgKHO/Nv+XuY3pann6Ht9lljv&#10;aP4W41Ms5ASbTJSQMU5iWpLpjVH++SfQsW5d9GwfhE8GvIBVk0fjEpkPDm/AjnmT4OPjaczUnNnc&#10;DDh6ebjB3cXp/7g7C/goru79B3fX4K5FC8Xd3UoLRWpQ9xaHhCBB4kKAENyChBAg7h7cXYo7xIUI&#10;z/85d3YhCYuk7fv+3v6Hz2F2N7Ozs7Nzv/Oce849FwWp3r79cACyjgezob9FreUygVrmUS8qvQCk&#10;RXsjLcYbP44finJUciX5OVXKlcC4Qd1xx38Pso76IUH6FXPtI5UAEvWZTJO+yKd0ZzMI0WQqLoGf&#10;9Onlfk92kyizuK7RB2ahmV1NfL/tFxXIkP0ql57bZBGQR+nihvuspvdFGPM1Lcr78vvKti8eC5Sp&#10;CLWbAY852oufsxtxwc2QEmKExKBafNyFoCyWra1qIBQ1d3FrKWwdaAa/4auwf9QySAL0gf6rsWfq&#10;KFVJWuYQeU7PT67bpMhCuEdXOYmiR9LeXiT6K4XJfZIvEsRJ2VsMJ+sUxoPdbopDVGXyn1KBeQmG&#10;vDMA9T728+f6xBdKznu3cbhxQzwxK4Z0ur8SREjmgaZH58O1vaUQZNqaX74qf5D8KkEyNrAAdo8b&#10;i72DZZ4A3fweckfgCZFQuZrrY6S1qgi9YdiPuOZWRs05oIfZXzEteMLHqj8wP86FlUINfbXn1V1R&#10;0KY3Sg+tj6rly8G4ggDLMMj+myYR5bqEcJ3yFVChjTEKL++FfNLIDaonPYQIB7q7nZ2bIjmmkKrC&#10;cjW8BKrJ3COivl5533/JFMR0pp7zWHWmqUJ5nd9BJZbTBG45AMdt5Aawio+l+OdqWdO4bcnlXVBl&#10;UWfUWNARTWe2w6Bv22HS563wzfCa8Fz2K3A2Gs9PhSg1hWOBvAn74NKBrWhSqxJG9OwA75VLcGzH&#10;Khx1XYnwDbZwtzGD3YzvsXbuL0oppeqUUV5M7x6KO7zZbAaKFDKCsTFvonJjM66EIsUKYFS3doSc&#10;N11tyb0zvB+9pVFFGnr9dZZCtxVUor9t/VVVbSlk2QXevk54flAHOloqoZpKNz/1IJWhDorvalrE&#10;dxeeBAzCk8DWiA/5FQkRmwhIusOBXyGZ7Sx7+5PurQubyxGAC9jGV1L9sd0PdcS6gTNxal1l1b0l&#10;fdeIKohg3zJwPVAKZ7h2+7E7Ipc3U3EBGemlTaWhCSyBYfqRQrg+uiDOjvxQsUhbJCXmWZ6CIe8M&#10;QJVrk5qmCh6k6wB4x3k1TjUqgDRKVyl4qo/8ph7MB48f+sG16ypsGfw7zm8ui3R+ERlHemlXBWz6&#10;cDIVnxO8h66hGhTwWaior4oMDSL8Bv2BYytrqLkdcvcp5tX0ClAgKO6w3GX2+1ZAcSfCb3EPVPig&#10;JmqVLUv3VAPP28pT/adNXGbNPdYe1yxXHuW71qaSo8LhMb8Aid5k6JkARaWj0Kw6w2qvVk4qiW5/&#10;59USqeXfX7wn++P/oumPWxLIxVbQlHKji+/Em9EqHruAThQ5gVjMqgsqmHdCXZMOaD2jPfp/3xYT&#10;P22FX8c2h9nwJljRuwF2daqPgDZ1cKh5DZxvaIxr9ariRt1q+LNSGdz4Yiwyj/srJSVAEgWVeSwA&#10;/quWYvSAjnxMKMqQtKPeNCpDXTRX9dWdoHsXKcO92Ojz0AcopqKtEvU9GYzPRgxApbKlVB9k9aqV&#10;qABLq/HCRUsUwFqTP7hNmOqzM7Sfv2op4uIe9FcVW2SSeylbNcLlMwLQTwVhZBu9ElTubh4BmEQl&#10;+CTYBU+DrXhueY6iCb4ofyREhyIheCWBmKsga1Q+usn5sWvSR9g3xBn7h6/AjtHf4YxzdZVQj+gi&#10;8PYrja+2VIO1R3ncOVgA0cubYFsvO2zub4LzW8qrccQy8ktGsWjFFQrimQRVVhXFsVqVEX/6lOKR&#10;pOSp6lR5cIPfGYAvOxi1/r/nWVk43X8gbk4qSJ9cgh8S/dH6++K43jV+IvYPWIkdAxyw75deaqC0&#10;jBOUsYF3DxTFgV96YNvw39U8v24DbbCrr5XK+9vz6Wic3VxBS48hvN6WqJxXU+kxJwtiwcYaKNLU&#10;GNWpsqR/roa4naq/zjCY/lsmny8VYfRVYqRuYPUKpVFuVGMUWN1XA54hsOjNtgcq27fDZZmTgzec&#10;MZsaEYqimGRbUYL/IQCK6yrKTe+SysiYlfw8Mb2CEzVn2x1llnZFpcWdUcusA9pMa4sB37fC+C9a&#10;4BfCzWJQE6zu3RDbu9SHf+u6ONG4JuFWHZcbVFNwu1urGu7Vqo47darRjHGzbnX8Wb86rjaogSvK&#10;auFCzbI4N7QHVY4XEnUqS0VHCae4cHc8DHJD+iFvXlsedOWk786X4BOlqFmG5PERYppbmFdA7UNK&#10;lCeeUXH9NH4wvhk7EsYEcuMGddGjcwdULFNCpcf0a/ceUg77UzgY2sdft2cE1ONoDzR1GM7fuxN/&#10;+3YYvXEq25OfcoNlG727m93NfXeTGwrVJF38xEiJEnsShJ6EazDigj5RQ+JytDm2eYkAH19dE5sI&#10;tN09V+CEZSPgQj54+VbEwI110GVdA2z0qILza+th/w8DsHPIbPgMIzcGroTHN4Po0UhUOL+CoARG&#10;pMRWsgRDwgvjzPv58aeJqcYkMf73LA9u8DsB8KX7K2PwtB0nxBzCkdplkbC+hIKblqQs8jQff4T8&#10;OONSG1u/7gq7ESNwYFZbSmFtRIUATXx7CWxIgCPCsgFCFrdE+OImlMqVEM8vJx2hal/qJP49AGod&#10;tPxsfm4SP1/Kyd/0LIX+75dF1TIEjOqX08AjwQ5DUPpvmqr/pzseLdVGyy+sXqUcSv7yAYzWUCmJ&#10;+6hq5Al89GsBo6hBQsaiGyZulvlXC+L3XVJQgK+9cJX12+ssO0DVYwkq6LfV7VPglt0ldaLpwbaa&#10;x6NAx234vmIWXVGRcKs9vyNaULkN+K4NJn7WAr9+ROU2rCmVWz24daqDgLZ1cKQpYdWwJq5KYYh6&#10;1XG7TnU8INzu1q6Gm/WMcaN+VVyvXw1X69dQgJP1Za7FrjSoyTWtYQ1cIiAvqnVNrmvhYp0KuNyx&#10;LZJD3JAUI27eSxWXQhBmRIs7SFBF0FU9EYhL+zbAbvq3MJ36CVbO+RmXPberlJhUgWCe3WAtcJBM&#10;u+W7Fd9/NBQlihZEk0Z1cPfOTQQG+OHnn77HhDFDcdN3F9JjJLBgaD/vZlqgQmB9gNc4lSeVnoeP&#10;A/JbSN4lf0sC8NvNPwCHArT35ILe2wAo50kgJ8nWch7VaBGlHOU7+lERBiExbAPhNwxJotJEBKm2&#10;J+JFEpkFXmzvbNOXHetj3fhxsF7ZDH02NUFh21YYbNMU+xd2gd/ETymWFsBjkCM9QnuVF+g1fCW2&#10;DZmOK7vLqiF2sm9Rf3qvMPNoftz/vRCOt2uNzIQkHQBJKMIvd6re65Z3AqAoP1Xzj4sMPZHlysxZ&#10;ON9J+vYK6/xzvRFw0flx16cEto6dinXjJuMuJbCUuknngadzm3R+kTSRseL/88SIxJW7hPQHiIJ8&#10;ua+/b9rJKqjdiaiInoQUQ/9OpVGmZEUVjJCio4ZA9L9i1WtWQl0eY82KlVC1WRUUklEtAiMFKTEd&#10;vF4YXyPI8ll1QJRfBezzqkxXSMbUapHvVwIiuRWk7FfU2moBHJ+vodEtzW/TDSUsuyq3tJZpR7Sd&#10;Rrh93x4ff9ESf4xpiuVDmsGxbxNs6VoPQa1r4mjTmjjVpDquEFo369RQyu1u7apKud2iartB4GnK&#10;jdvo1JsGs79nAsWL9SvhbIuGiPPcQJUluXDZG7U+mEBYnAiCm80iNDSugJLFi6BUyeIowXVjuqyu&#10;S+coOGrjX7O//91Mkp3Fnf50aC+ULlOS+y6MFQ52qu1oSxaeUEElR+hc7b9oKkFbQVpTYhIwGeA8&#10;ieDjzVJuXFbtMW/b9BepLnnt89OALhCkko6iYqa6TCT01BC48O2IDf6GZqzamkRvZRhqGoWGzLUt&#10;Q9hkCgVEFeA5LwJX38p4X0af8JhqOL6HOdP7Y/+Y3+Ax0BreQwV8MgOkFiWWuYG8R9phl5TKokCS&#10;ARWqLzBb25bSWyluRXCsbjE89PRSZ1WfoSKC7V1U4DsBUGiqH/kh/2cmJOJ421a4P6MIMo/lVGii&#10;tp4dlxJWbeHeZw08hi9C0OwOuLKzAk+kERKoBGNjCqo+Kn2mt9ZnIPv5e2rPoFH5yQ8hNcoyjpTA&#10;1GFlUKp4WVSrKekomvozBJ7/FRO3vLpUjjauilrlyqHMh02RT1Sgg36OjNwQlH5C/t2mJzq7NIe7&#10;nzEvOKmq3EsLOqhE8Ozb60z2xQZTyLob2v7eHkO/bYnJn7XCb2ObYdGQRnDp2QA7OteHT9tahJvm&#10;kl5uUJWqzFi5pA9q0jWlcrtbu7oC3BWCTVTbNQLwIhXahUYv1ZshcP1Tdpkq8FIDY5yqVw2PNloj&#10;9ZhO+WRr0NJPl3nIB1cPbEN93gTLlC2F2jWMUZ0gLFeuGEqUKIhKZYojbIMdnh8Tdzj7+9/dZOjc&#10;8p++QPFihVTNR0nEnvH7Lzh48CCePn6EpMOSUOxu8L3vamqkBwH4jMoMR0Nh47YARss1+Knrg7BZ&#10;uJMwP6gDoIF9vMm0qLMkQxPUBGyiDKcLs6Xim4jYkDpUf2xjFC1a2ouoM1Fp9LQEfDH58DCiBBw8&#10;qqPNqvdgtFSO5wP84FYL7vO7Y//ApfAfulplg3iOlMmUZOpbR+wbbotd/Rzg2t8cu/s6w/27YUg5&#10;yP2zLefoX+RnZB3Mj0uD8+HS59rscRr+3n1kyFsBqM/9y748PuCDE3UKI9mtGFKp2rIDR2r4PQ0p&#10;CLcJk+E1ZDV8h6+C2wB7bB0yC3u/HIUA8zZYtaYmfHxLUPURhISiRGi1sLnOjc62v79v2n5xqhDs&#10;p1VA6eIV1cgMGWCuggz/haCH5BUaVymvimUa+vsbTQFa+in5XimWWrsiCi/oiHx0R9UcGUrV6SBG&#10;U0P9lArk2vIDfLX1PYxYNwalrfsRgp34ugAzGzSzK0A2mvbTumF3x2a4SbV2s64x7hBo90S9KeVW&#10;lcqtGqGmqTZxSWUtcBM3VKB3uWE1Pq/G5wJIWb+Ek+am/qdN3OAaOFOjPO7ZmCD1RHCuRq2N9JAo&#10;7Tqz6ahTpQzGDOyOqhVKoknDuhg+eAA6tW+JgoXyY+rwfqpPMOf7390kx+627060a1wbJUtK8dTy&#10;KEJ3OH9+IzhKEOREKMEifWqG3/8mS4n0oovuTZfeBxkxvsg46Aub3YuQb7ncALVrQg/A+a6z/joA&#10;1ZoQ5E0jJdwdjwM7IyG0ECFH6BFAGpAkOsu1QI/tX2piXg8vhUVuddBQppOw7kIo90TDFe3gEVge&#10;CQdKw33YL/Abqk2DK9kg3sMd4T5wBbYPWIQ9Ez9B1NJmiLGvg50TxiJ0SSvIBFtKAcrnZGvfMpz2&#10;kXlhHGtcH2l3H+gIZZhbhpa3AlA/G7skvygfm3Zl6ne40rcAf2C6v6Ry9gOSsPWlnaWwZcAcfiE7&#10;bB86l769BfYPWg9Pmnt/W2wcOgM/fvwJFi9rhHMRxQGqwgydvJUTqfoOeFK1Ga7+PhClvPrxLWVR&#10;lxdg1cpVUKOmFBnV+tskwdkgeP4Bq0ng1a5ZFZ1bv4dmdWugRsWyqFy1PPTz/2p9jm/+fG0bLRdR&#10;bUsVKGk7+Vf3JrAEdC8BpuXciXssjaA7Clh1h+s+ul3HAhEevBbl7fuyQXQkGCWBWRKOub0OfBKZ&#10;LWrRHR99PxhzPxmEkFaNcbtOVdVHd7lBbYKtugKMvs9NKTm6m5d0ii6nstP65wSM5xoTfI3kvRoU&#10;X27znzH5zIv8/LPGZXFj3k9IJwBz9HmxIUtEWIoJLPvxC1j+9hW++nAIShTLj3atW1A5aMm0MYcO&#10;YssKKyRIf5cuaJBXU+WuqECP716LIV3aoHqlUqhcsSQmDu2BB0HuyIiSQILh977WqMikbzIucg+e&#10;RO3Gg/AtOB22FFuDPkSvzc1R0q4tgSMA5A1QbnYW7+OHzb8CR6RajOwj78BNlv6/KMI6aI6W5qIU&#10;n7RRaZta0rMIGQHfhZCSmL6zBqrJXM6WvK4seOO17IgvNjfGXZkk64QRIq1rYns/S/iMtCL4HLB3&#10;GNXe4JnY/2NfnF5XGbGh+VTR4+e0JD5OopJUHqNiTU4eyACLZJ9iONGgKB5s2qKYJaQSXqWmpuF5&#10;pua5vm55KwBT0jRfWuda49njxzjSogmemBZX9M1dYfkZD/bugRLYOn4sAqf3wrXdlRBl0RQeX4zB&#10;jqHTCUNb+A9ah8BhLljR3xRDv+uBJR5VEXewiMoHUtWddV9UiwDn/MJ5NZnH9NmRIviobxmULiP9&#10;fv854OU2UXw1qP58XexxJ8Qdkesd0LppHVSqVEFFeaX/UYPhq+99ndWuUgnGdSqi0AJCTFJGHCWf&#10;TgDIi13KR/GOrx7bdkFl+/64GeHG8+qLhCPeeN9mOOw8FmGnpw1KqSFt2ZQC99Vsdi9MmzwMP0wZ&#10;jpnjeyGmWQOCrCohJsAThSfqzjB4/ldM1J8A8JxxOVz84iOknZByUS8bswBHAJh2yBsndqxRicaj&#10;enZA6bKlUZ5u77q1ztqFrlueRHlROf01labZXmQd90NCjBeOuq6mOdOdo2I7JNHpvPf/pUT6IDbC&#10;Hev8BsMmuB2sA1vCNKAZFgTVhmVUXUwPaYqu21qpm5+qiG7ZDh+to3soCc9UmynheQ3q7Ed8tDeS&#10;wncgPrCxGrcvQQ7pVpKghIAJMYVwMqAcvt1eD2UFwLyRGtn25/XYDXUcWmGrp8zzXFDVrZSE5yDz&#10;xnDtS9U30g4Hhjpg+7ipuLyhMlIlDnA4ZxxAagUkBBfCDXdtfiEpkZ+9fUtajJo4aWRBnB33ie5X&#10;40JeiQusj128bnkjAEVGZp/zQ5ZHe9xxsl4xpOwvjDRVginnAUk0ODMqP54GFSS5uXsJdPCLJRNu&#10;13aXRaR5E7h++jH2DFyGiOEucBo8F0VndEazNc2w37eSOplyN9FL6xw+fx5NZDqO54e7ZSmUKS2J&#10;qMYq6msILP8pK1WiCFXGFOBimBqD6mz6B0rztRp0wSW4Yeg9bzKpFix5i6VHN0U+575q7KzRim7I&#10;b9kFv2z+BWY756h+PIFhHcchuBtOANJVuhHphpkbfkHyYW+qkjB8vG4qjJbKbHd0i6kAC1h3x/Af&#10;+mM6Afjjl4Px7ZQxMBvdE8cb16LbWxXnG9XUubv/eRX3d0xzwQlBqvwLfTvzuiO8pKyVrjGr1A+6&#10;wPF8XUZMSAWW2V9+hKLFpCw9by5VymL2rD9wKOYgnj55gPhDUgn5rwNQRUv5mWnRB4CjvvRG/HVF&#10;R7XgyttGduS2rCh/xITMJ/RqYX5oTZiG18P88AZYGFYPi0LrYVlYA1hH18dUz6YoZ/cBqti+h/2e&#10;fZCuPtOTn5e3xGpJeUmI9kVc0BA16iMpgp6ZtCuC73lMEd5by2PSljooYfe+NsxU1XuU7peumLCp&#10;AW6G0cOjV5gVQlboUmKOrKiFrQOXqpEh2waa4YRLNUhhFJn2Vj8jo94EmCdW1sGqXj/gqF0dXYbI&#10;SxMQZxzJh6eWhXG8Id3gWzdVnEIK1Yv6S01N0cD1muWNANQPfZNFLyTPf/kNLg/KjyyCSvJxsh+M&#10;WDpPTCxJLUpQ8vj0ak5C4RLKFhg+5d89/+gINxkYPWAl1s3ti1Zrm8NoSSc129jp0FI8aQXVaAY1&#10;peRfNOmPTIkuimEdK6BcWS21RBWYNACW/5SVLVsSo9kQM44E4tlBXnzRPujfoSUq8HUpd/QuqTei&#10;JCtWKI1SpYqhVtWyqEkFWaVpVRS2oLsrCcXWHTB03WdsYMEEfhhc9i0j3N5H7RWD8SSCCiTSixfi&#10;LuzfY42MGDb6wwGYvel3fL/5J4za8CUv2g9Qe34PTJs0FL98PhQ/fTEMv306DN9PHQaLod1wmkAR&#10;9SeusObOGobP/4YZUwHWwhVC+wRd9dgtK5ByNGf9PTGlBAkmFQzx2oI2DWqpKLD005UsWVANibOZ&#10;TddRFSDI+d4clt09jiLsCLocf9dFaLVAgva5ErTQItH8u1iO7V9v0u8n6TWrgnrCJLQ6zMLrEnwN&#10;YR7akPBryMf1sSSknlpbRjXCjz4t4OZTljfAckgI3fQXRrZ48wbij/jgKUhge5LhpAK+9OjC8PYt&#10;h5HrG6OgdKmokmuSXUCz7AnjFS2xaV8VPD9YDCAjZDCCKDVtgrR8uHOgKLaO/hkBQ9diy5DfcW1P&#10;WVWIRM8KabsyeZrGCiPs/X4I3PtuwPaxX+KxX2GlCl+2czJIhJhPERxvUgj3NmxW3XQq/ssHMmeI&#10;PoBraHkjAFUoOUt2pcm/jCdPcbxlczwwK4yMowI/sZeuqqSZnN9cCevGjsblLVVUpre+g1Q/hEVO&#10;hKjCm26lsW3IHOwb4ICYWT3x5HAxDN/QgBDsgzI2bWG6qyYeRfIEUjlKeF1Oor6jVVSh7EfUp5Yb&#10;pN05JAIlcx3IiZHXZLYsL6cyqFy2PKqJ8lMTkRuGzH/KJPjRtF41/LnfVSXf4kQwPB0Wo0KZklSk&#10;koCtpePoxwjr+/qqEdaVKpRloyyGKhVLo1+HFljy05c4unsdRvTugLLFi6PEd3Q3nAlBy/aY5Tpd&#10;9fPImE0cCoT5HlM0tR3CC4hKhw3nTthunPJaiwy6dDL+c4v7ctwP3oXzYa4oat0DvX7piz8+G64A&#10;+CvXP30xGD9/MRTffTkKTgPa4mo9Laor/XtaoEH6+LQ0FsMg+r8yyQmU/MDqOF2tHG788RVSTsm4&#10;Xon+iunVoAYhAZKM/Di+Yy0GdWrLG2VxFC9REK34m53cuUYBMicUNOWm+hJVtRRCJcYTaRIhDd6H&#10;hz47FKT022g1BbX3vHx/btP/7VXTFKIHj3svMqMDcSh8IRYE1MUCUXwhTQi8hlgcWh8LCcAFYY1g&#10;FtYYCwSM/Jt5RF04h1XEbZmgKGQGrw2JiBv4PPUZcpyidLUUoSRVRcYXsSGTtOIaFC9J0UWwy7Mi&#10;eq9rQbXXhTde6Yfm9Sfgs+7D67ATxmxoSGeH0CXAJEiighahGiOk/Sr3mX/b/+1g7B+wGrsGLEOk&#10;RX3gNMHKti4gFJV327MYoiwbY+eno7Fn8FL4Dl8N1/5LcdC2ruYm63ggbV66zdKOFsbVUflx8ZMJ&#10;ilVCLDFNxL3eDX4tAJX7m5LKnbzgKR55eeM43d+03SXUhEX66ssqzYTgiQ8piJ2TxmB3j43wpDv1&#10;hGQWCavK20j2thwsgSVkv7K1HFwHLsD+fs7wmdFbvZYeVRg/ynSLyzvzBPdS829s9K7G9xdWJ1TV&#10;66OJm63WcnLDtORqyTuSChIyE1WmhON5l3h+rBC+Gys5f1R91aSOH93g6hVyAOo/bdLXV65sMXhY&#10;m6nIYxrVQObJIEwa3IuKriS30cpliRKUoEmViuVQumRRVCpfHF3aNsXcryYgbKM9EmMITxmpcCka&#10;O5fNQdmCRVC2T33kX8m7r0MXujp9cSl4OzJjfHke9iv3LmS/Ex5FuKvinrK+E+hK9+sA0rmvGC9n&#10;PAjciWfH/PGRzWSM/6wPAUj4EYACQb399MUQfDdlJLZ2b4WbdaoqyEifoESCtYDD/64ivFirMs70&#10;fJ/XhwevC8m503IAszd+gaKkoshQOBndELDKAjuWzsOl/VuRSZdVBQCybZ+kd13pVj/ycsW9zS54&#10;4LoR93ZswkOX9XjAtV4F5jnAYdC0fUmJKznWVQG96PpWI+zo9irlV5/rJjSCj8pvaUgDKsNGWBRJ&#10;SEY0h8329ojcUh6JoSO4D7rzub6/UqQRVHqEoCQ4S0J1YkwAEsK3IzW4n+qOiosoDpcDVdDBmeBb&#10;TvBJIVVJw5IAmvQfW3dHBbt2WO1RmZ5hURUJlmk6k1QwU9podpN0NCOcdTHG1gEm8BzujO2jf8Tp&#10;NVXwNKCoElA+v/fGjpHfYXc/a3gN3oD9gx2wh0LJvd86+PwyWFcgRS+8RAAVQDrFzlPz4jjarCFS&#10;799XvBK/NfMt0eDXAlCSn/V5NJr+A/78ZRou9civqg9rHaEahFQUiAd1Yk1VbBmwGH4j7bFr6BLs&#10;mvQxQhe3wOVd5ZQyE/9fzf1JZej5e1e4D7Lnl3RAxOImasJkKWOPmIKw2FMX+SSSZck7jFVXDF7X&#10;FNEBlfgZBdTJldnfBLzqJPMHkiIM6XJSDhVBql9xJIUW4V2dctivFFo2rIhKVStoeXR0f2solWUY&#10;Vv8pk2ojv08eo9wpGav5XBTHthVqdEeVKlVRqXIFNbFOhTLF0b55ffz22YcIcLZQOVdSvUTqyUkf&#10;ktylUw/yAg3bh27vNULpmmVReAkvQBl2ZtEO49Z/xXPsT/hrVUWe092Vi1z1e8kFr1s/I4TvBe5A&#10;bPAeFSHe6TAXX43rrYD3swEA/vDlCPz02TC4dXoPt2sbEy7V6Aobq8ivqC1D8PlfMAncnKpVCQ+d&#10;FiPteCi/u8ArZ3+ejGwQyEgFlrRoqsHjAeqcq+FwBpKg1dhdnkcBSXLofjzYsA5PVrggwWkD1+vw&#10;dB8VYExOyPwdE+jJMWZGByEiZBZMgmop13cBobcotBHVn+bymkXUx4LI+pgfVQ/Lg2tioXtftFiz&#10;G2aLFuMEgZUYbgaZzS332GPpE0yM2qPKXyVSYaaE+7BdmQAE7B22LZu9ldHS6T22RbZHq/5K8Uk9&#10;TTVSSKY5tZCJsprhTHAJlfeXQRZoIkWb2U0bFZLd+De23xQqSs9fOmNHf0d4DXXBrsGmcB/3PVwH&#10;S/YIXxuyDm4DbLF18Gzs+2EAQha0x/ZRX8JvWjeKL0mJkc/QYgQyXYZ0vaXuL4rj9Yvh0R6tQoyK&#10;XZBeAsDXucGvBWD2sjICwAyqwZMdOuL+7wV5MYnrKfDTvqj07wmAfH/vxYNehQNS6VWKGwxdgd19&#10;7bBz8Azs/WIUghe1wAmnxtj3U0/sGrIQfsPXYPsgE1zaWl6lz4iclYnFJS3G9UA1lLNto91trPqi&#10;qM37+HV3Tdw4XBE4SUVIkKZQMkvprWdHCiBuSwlc/qgszn9QFme6VcHDGeXgvrCCmq2rOiEkwQ8F&#10;wVxw+k+blMEqz2Po0eE9XnC8yxJgklslne/TPv1QFc9s3ag2fvpoKA44LsajYKqRU2FsiEF49qIm&#10;mzQ8vVrhe8+GYMUfP6BY0QIo8QPPkQxHs+uGfMs6Yr+XA8+fvypVLg1VzeOqLnRptLrHtKRwuoNU&#10;RM+PBiBqvRW+G9cHP9DlzQ3AXz4fTld4EH78ciR+mzQQXu0a4Xrdl8EQSXfJDZ7/JTtbrTwujx2M&#10;NCrdZFU+PjcAtfMrydH6vrkEUUHZtsluAhDVd8fHyVSMCeL2bt2Ah87OSv0lyt/k3Mvfddv9PZNq&#10;zT64G7WFYGsD04iaVHYNaAI8qj1CT4Bo7t8EVntbwWXdB/C0HIFBVjvYdh6hhNVRLFizk9eEr+r+&#10;ePWYRBXzJsBr4VmoGZ5HfoALocUwf3cV1HP4QAFOgU6qczt0VXUa88lzy54oa9eGgKSHFs32SFhm&#10;sC0KE5Q3RjiJ+6t5aS9N68qSYqlUbIFFsWvKMLj2tcCBgWtxQFLl+jtjV//F2Db2G/jP64ArruW1&#10;0lhs7w99CxHkhZAlOYGyH0nF0e1f4hHpBwvhSj8jXPr+R8UtSV2R7BURcq8rlGoQgEJOoaas9UNL&#10;4g8fwbH6FdXUdFLgUOuwFBVYQNXvf+SfH7s+/hTeg51VWSvvEVbwGW6tKr96jbTDvsGr4NbfBjv7&#10;L4fbYCmDbQfvgU7Y89loxKl+Pq2vUJuvtKDqc4jwL4/69m21k+/UD0Z/dEDLydWx5OfyCLApjeQo&#10;3nXO5MPjDSVwrHlFnC1bFUdqV8H5SlXwZ41q2EsXrRHVX3Vjur9qzK+4mv/dIIiYitwal8PJHc7I&#10;olslYHp22AfXDmyB6+KZuOnPC5TuMc6GI+sI3S7lqgnsBJbZIpi8WAVeGYe9cZfu13tUtCUGUC07&#10;S19MN17wHdHacRRiqUDS6KIpl+bFhW7A2FDTeRzn967DT5MHUeUNyQU/UYAaFH/9fAi+nzoCM8f1&#10;R1hLKd1fDRca/u8HRWSGvVP1q+HhFnu6+zKEK+c50IAo51UDm960vrKcaklMgKkBkn+T7XQRZlHT&#10;sm8pLio3KrVPqv28Rnn1phVvkOrO/B0PeWOvz2cwCaiNJf5NsdS3KSz3vQf7He2xcmM3bFrRF3uW&#10;D4P//I8RY/oxvrFypkL7k9fEFZ1dx9fbD+JuDK+xGN4UddeR9j15jFF0/8NdcMyvOn6lt1bNoaXW&#10;x6cHn11PXY6pwJDPrbugr0tj3qPLqwhvpuKA8IDiSAc6UX6qj073XG/quYIW1SLfGxdaAJFLm8Dt&#10;6xHYPmEcvH4cgEP2tfHQrxCeH86v6gVKWkwW+ZDMbWOsee15lCZ0ZR9SGEE8UPl8bns0Px5ML4Tj&#10;HTshI1lze0X3vWlssEEAyhv0frO+9t8ta2uca1MQ6SF0M8UF1X8hfpksHsyNPcWxZfgseAxaTbfW&#10;DnsHrobnCAd4jrThWsb4SdKjZH47EIx28Bu2Ehv7m+PYyjqq7JU2YbN2IlVwgzJaAiDXYkqj+5pW&#10;KDKgCapWq4aKZSvSpSyLMmUqY0S3Uji2uQKuDq6Ei6Ur48KHo/H0+BFc/PFrnK9WDvcb1sKMOlVR&#10;rlpZlfD8fzH0TV/YoEzJIlgz93el7tQFzoYk8y/gtD+yCCGcDMc1z624E7ALKZJ3JQDUKYncDUMl&#10;8kr6xsSPka9hKRSQUR+S0ycd0nSFl+ycCxwJ0tSfgX1kt2eHvHDDeyt++WIYfvp08CsAzG3fTh2G&#10;+R/2wJGmdXCjXhVC5n8bgBd5EzxXvSwuigqk2pVIqqHz8K6muZACPS2VRVPUMp2kRGi1CYrUTGk8&#10;78kneDOTmdt0KjMvplejqbxhXnG3wxbz/thpNQgHlozFviUf4sCisfAz/QQRcycjxORThM3/BNEL&#10;PsEvFk7It+IMoXUdRisuULFdJQyvEVqX0Gj1SezwDucNlNfbod08F3vVNZIZ449T/mvocbWjt9VR&#10;69fTJderUmsqX5TXmFUvlLTh9eVWh96J9MsL9DQh9JdMuq7IEglqSHWX2OCC9JAIVPIgg21ftnkW&#10;SrBxGwmSHHeqgVVdl8Bt6nBNKNGU0tTt7xnfm7S5OIVaWcQdPKi4Jfotu6DLvRgEYE7JqCHw4six&#10;uPkJD/ioBqrslh5FFeZfHLupEty/GYZIqybY//1AuI78ATv62mA/FZ/X8FVUhbbwHWEJn2Grsa0v&#10;gfh7BxVMkQlQFABJcSG5uMLpUkCBSjMxpBTG9CmLSiUroHZV6b8rR6uCarRi5cqjW/UKONOkFs5V&#10;LIYHW9epI74XEYbjhN4dumde9Wop9VWT7m8NuqP/7TxAMQlwlCxTApOG9Eb68WA2Fk0VCAQlITbr&#10;WCCW/vgpGnK770YNoDoM4F2ajckgvLTGlEWX7oTrWlSrXQYFTTpp1VjU0LguqMAL9XTIVhUIedXl&#10;yWmSmnPTdzt+nzL8nQD4y+fD8N2U0Vg6vDPOEn7XqLAMged/xtRolao4Xasy7q1aoiLCSrkZOBfv&#10;YokEnVR6TjsSqMpZSRQ4UZdjpwIIPJ8y/ljs3ioLxHlsQHKeiprK78vrg8rvWYwvnvrvQNCCLxA8&#10;byKC5n9Gm6zWAQsmI9BsEvwWjkPU/I8QsugTfG65jrAi7Kj48hF6+Rwuc30BRo4XCUOC0IZrqwsY&#10;uPEogvxDVYFYHHSHzGO8/YAVjJbnrh4uN1WBIF+z6I7uzk0QE1iGKrKAlmImrqwarfXXTU13Sy9S&#10;KcmoAtrMb4TaMwJQQCgjQmL52gmXytj10dfwHuqC7QPm49xmbbrcHJ8vwiy0MM63NcIdCxvFAn0A&#10;I3uXXvbFIABlY6n3p1+k8vPJJk3wxIIK8MhL4oqpNBQBWGRBlbGdTP8/6zi/GH38m5SqkVZNFRS3&#10;Dv8dOwbQtx+4BJtG/IyA2e0oh2X+T43iqpwW96M6Nqn+Mg/lJ/zKYnTP0ihfvCwhUhUywZAaFlbN&#10;GHUJtCp0bTsYV1HRyEvG5XHpm8+RymO9tGgGztDtvN2wGoIbVUNDY4Kzmoy+kD7A/24QREaeGNMN&#10;L1ykIIZ0aIE4Qi81RlMKkhaTctgPk0b0wCcDehBo63B612rEhdNFEQXBhvqqC6W5xilcPz8RjC+G&#10;9IXRl01g5Cyuiq7KsmU7TNzwNZ4f8lNucM735zQB4G1/V/wxdSTd4LcD8CcC8OcvBlMJjsSqvh1w&#10;QRU9+N9VgZIYLYGa8zV5o+zWjm4UXdVXUlve0Qg4GcVx5adPceX7iUjy3IJUKrzUY35Ioz2TG07w&#10;PjxyXYErX43FYV6D95wWIfV47oIMrzfl+oryi5axvnsRYfM9Dsz/EAELP4Efoee3cALh94mCXzBV&#10;X5TZx/BY/D3627gTWFR9dHkL2BN0jpfVY6X+qALz2ROGjoTgCv7N+gry2V7EyE3HcMA/AjgRAps9&#10;Mwm5ttw+GwDFs7DuiWJWbWC6sx6vuSKqr08VPGBbVe1VubN/3QR2kiFybUdZPPGn20t2SIDkvm8R&#10;nFlfHUEmH2DnpHHYNtgU+4fKfEK2KjgSOK8jZA6i3EGWTPLp+oT8uDByNNn3UvG9rjjCKwDUy8Xs&#10;yxMfTxyvXxrJewtT+uaUvHIitIRoHoycHJJbpanw9Uxd4rPM5HTdrRSOUsKK3fAooYImkvcjfQKy&#10;DwVAJae12dkyDpfAV8PKoVgpfb9dOV0QQz/LWiVUJWBkismDjarjBiF4to4xzrRpijP1q+BK/Wq4&#10;27gGXOrWIYDEBa6EulX17zUMq3/C1FwfdHkl2iwpMGVKlUCdSmUxb+oEgmaPKnEurlMaG1N8lDfG&#10;9++NL4f1pgsczAvRF8+O0P3l32QbcaVeBzDpw5FyTv72y1Dww7owWiX9Nd20O7ZNJzRzHKG2kVEH&#10;ht6vN1EzdwJ2YiaB9uOnAwm5V/sBs9tvnw0hAIfgxy9G0IZifa82uFrPGFeostT4XwMQ+r+0iypY&#10;o9UNPFu1PK588wnSTgcjUfXdvZoW80bj75J61B8Xp47CsdIlcO69Jjg7tDuuTRiOGxNH4PKHA3G8&#10;ZxucbmCMs2WL4XzfrkiKoaLLNhIlt6kpJ1UKiqTbyLHQuH1mhB+OOc2Bz+xPEG5KtWf6BQLp6gaZ&#10;TmTj/wwRJh8jgurPZpkp6tuHEVj3aPo+P8JPVJ/jJe2xAx+LK8y/5ZNtBI6OXNtwbXseAzedQ4/1&#10;K5BfVQ6X9BYZStmbQOyKds7NEeovfX10RZWHJl1U0mUlokXa7UsWvKvJ+8TTk/2okvnbymPtoF/g&#10;NvlTeM5pB096j7vGfoZtgxZi9wBrHBiykt6jlMuygucIG+wduAJ7f+ijAin6IIjenh2hN7q8EI41&#10;a4q0h3d1BNPS+gz1A74CQEMdhtfMKDk7FaQvXiBH/5+Y9NelhhCMIln5ZQRe4hIL0FTHqEhamnR4&#10;Sk0vGQwNUl4jN7d7sT8dWCmvY0NL4Zex5VCqpFRQ0QctXg1eCBgr0r2dXacqbjSuiz/r86KXNA0Z&#10;t0ognm9aC6Op/CpUkykpq6p5Nv7TClCN7KhRGZXKUbmWKoZx/bvjkKszcDYUWTISJMJDRWif0+04&#10;uNEeXw/rhTQ+zjjkiwRRe6o6iNZJHa9AaLjhiMm8Ds/CvdHjR+mf6cyLVy5gAtChC6ra9sPtkJ3I&#10;VP2Jht8vlkJLPugNe5MfMGXSEHw/ZQS+m/oW4zbf02X+5uuRfD4c27u1xqX6tQia6jj/PzxU7jJv&#10;imd4zdxbPhMZp0J5fsVtzVv/XPIR/k5eG3GqZWNcqlFRG3LH60tZ9Qq4WLuSFnipLtVoTJHGG5uh&#10;/bw0LVgikVhJdk6N8EY6lWSg+89YZ9EX222GYJNDf2x0GIjNK/pgu1MPbF3fCavWjMBo2/UoKmrP&#10;4QbV3Tmqu/PK9dWg944m29vc4TqY7+1FZai5vIWsOmL6jrqIi5LBCOKVFUImPby/q/jEBHySyCxB&#10;E+n/k+kv3Ptbw3uITIUrlaBd4DNoEzwHu8BLSmWNEPBZK/MaaYMd/Zci2rqBem/uPkjpQ0zdXQhH&#10;65fB4wA/HcFe3w/4CgBFJmaXirL96aHDcOtzKWdv4AQQcul0V58GF1DJjWddquKhDFeRbO0QusPR&#10;/AhCURnh9yeV4JkNVQhJTfFp0SPZDwHKbR/5F8aoniVQvFRpVK+qQc4QaMSkYnIlusCtKpdHROOq&#10;uF63Ks5VKo0rtcrgeqM6+LFWRZQhIPXK8b8x50dVHkuJEkXQkQ1k9/K5yDoWQOAHEmiaayOur+bC&#10;7seT0L2qZLtc8DKZTdYhL+CMlocm1UqeKVf5zQ1UZvxav20BjJZJDTiJ1kmntTY2OMSX4I15Wz27&#10;fTzGYHib/oilvVrAYWAn2A3q/Faz15nV0K5Y2b8tjjapo1zhf6Ko6X/U6lTGicbGeORijWeE4CuJ&#10;zm8xAWYa33fj1yk4Y1yW3zdnGpDkRp4nCM8P7EZXToqUvtndFvglRO/lej/SwyTf0wfewd/AzL8O&#10;5ofVxcLQ2jALbYi5wQ1hGlILS2IaYKLfpzB2CSK0bhB611DA4TzXf6KgrfT7CRANgO41ls/hEvLb&#10;3kSbzWYoYd8OUsGl9cpW8PMrR9WXTw1HTaTwkbl+EiO14GSO9p9H00eJZX+qgswxeoe7y2HbUBP4&#10;D3OE53An7BywGDs++gpuXw3H3g+n8TWBoAbA/UOcsXPcJDwNKKgqwej398K4z2cRRXC+Q37cWLRU&#10;RzFtMdQP+AoAZaPsSYPp9x/g6HsNEGdBlXdUk73ZP1AmO7qzvyR2TB6N7QMWwlX6+cZ+jstbK7AR&#10;G+HmvpI4aNcMx6zb4Ihta7h+PAVrBv2EG+7FdKFsnfHEPo8phMSQknCzNMbvk6qjbcNKMJb+OwOg&#10;ERMXsxrdGod6taj+quH8+61xzswUZ3t3wk26w/a1a9D9lT5DLRIr279t7G1144qoUlkCLYb//jqT&#10;8bqlSxdDneoVsfj7z/E0VCK1wWoibC0KqEX1tPQJbZ3MxqQGxvM5TvjhuvdW2M74ET+MG47VJr8i&#10;Nnwfz++bFVwmVeCNyJ0wtunHO7dE63T9N8vbYdmuecDRwDd2+stxpNCV/vOrT3DauAwuSMUXunB5&#10;sYv1a7PxS3K0DEOTx9mA844mScuX6xrTxJU2vM0/YQrQNSvjTNO6SHK2QPqJd++f01uKqHX+Vifa&#10;NMFlKr4c+69njOP0SB4TsKkyteZbIsCS5CxJ2Bl0eRNjDmB/8JeYF1xdJTdLovPckPqYE1Ibzodq&#10;YsORVnhviwvdU7qvdrd0/Xx0bWW94qIGvxdu77vaLZRceRhzIntizI76+HZLTTyOLKkivFp1Z2mf&#10;fBxaUDey468DULm8Aj0RRVEFcS6oHGz31UAH54aYMvpLBA7egB0jpyPSrh6eUEQ9pSiSwRTiAiv1&#10;N8IOu/paIMyiiRpUIeIrexRY/xnPjhXAzYn5cXbUGB3FtMXQsLgcABR5mCLuL1WfXio+8g/C8QYl&#10;kexWFKkiL9WHFtBcV1piRD7s/WIIdg90VH6673AbeAxag92fjcWJreWwfcwU7JKJj/pbYTdlrtdQ&#10;J/r2i3DapYZylyVrXHJ5Mg8WQJRLGUzoXwrv1SuKGgRR3VoVFLwMAUesIqEzsmYF/En1caZKcdx0&#10;slLHfHu/O05VK4ObjWpjNFVfBW4n2wv8cqfBSJ+gNhlSFRgTfPWpOts0b4hyZUuobSVqLNtIn55s&#10;I6+p50pJ0rjvcuVLoXyZEvh0aD+cdltPdzeMqjh3+oM81pu+30lyz/ZRIfohYqMdWtKFL1m0MNVv&#10;URQqYITJQ/sg9VDAi6ixIZM+wudskGPWfUk3WFcJWABo3QF9nCfQvX458bVY7qiwKvl+KgDXvxiL&#10;S1VF0WjzbbyrXeON55IEoej+asPi3pIYrYObpKeIXSJwz0kkn+7k6VYNcYbK+WztKty3Ns/H3x1q&#10;J32A+lqGFxppxVLv1qmJ47xulg1piQgPJ6XS5UaU49zwsZzbV6PokuLCm8apENyY/QOvuzJq/1Ip&#10;5xJvAKerlMLVb3nej4fw5iIuds7E69wmXR1ZUX54EumO7cGjYBpYVxU2MKHimxfQAI6Ha+PEjUrI&#10;TCmEx8m1UXNNKH/bu8gnwQwBn53k++lgpvoApa9P99yQ2cta3kPXV2BpfQfddy2DTURdNab4RoQ2&#10;/l6Cm+mh0o0lYJEuLZoB91cFQ3RrMQGQCmSq7fmc71HVoRX0CuBqaHGs2WeMIeuborBdexiZd0Np&#10;x1ZYYNkM2wf/hIB5rZRwEm/xmEt1CiqZTlOmzrWE57DV2PrRFNwjHKXugHS5ydQa6lh0x6Y++7gR&#10;Hi8qiuMt38OzR0+1UEiWzBWSTjc4Z/deDgBK6kvaM20Dvat8Y7kVLrQvSFlZGGkS5FAfJNTNz4PI&#10;h1PrKmIrlZ9MZu4l+X4jbeE1yhLuIxZg69DfsX+Y1Pa3IRzp44+QydBXYsuQGbjiWkZ9AS2AUhCZ&#10;PFnX9xXFOffiOLilHMb1q4zK5UW9GXaBBWblCcnZtY1xp3FdnK1UEjctFqpjvrlrEy/MUnjQqBZm&#10;1auJilWlorJhAIrJa1K0oBm39V5tgXt0TScP64PiJYuiZpVKqEs3WwOfBDckkCLVpKsod7d4ycLo&#10;3rY59tua47kEMo7788LODr43m0QOH4a44YPGNdVsYWVLFUN1QrcRG2nzWlVwctsqZB15tZqJ3qSB&#10;4nAglruZwshCagHq6vs5dkMhq66I8FtDV0ameZSkWm3EQ/b3q074Y364OmEEzlcr/wpA/mNGYIjq&#10;O0fFd/7D/rjnaIY4z01I9N+Bi1PGEoqVVFDl7440US4pwSePBVI3qDK9W1bDr5+2x/R5E2E9dwrC&#10;NyxD0kFP1RWhnRNRxto6+7kSUyNGRLlL32q0By4O7oGTVUrich1CvHJpnB3Sk+B0R4LceKRYQrab&#10;jyF7Fs1zH7YSKwJ6Ue1VpZvbCLOD6sI2sg4O/1kV6UnF6ZbRXUxlU800guORKfyd/0R+u+tUfASZ&#10;RHYNge61dlUpxXwSJLG9hTJOh/B7aA8sCa8Nk5CG8PAvrxKPVd++gltOhZXbNI9Q204DH18nI9Rc&#10;IHSZpbzd7bAS2HTAGB9trIcKK96nmy0VonuhhG0H/LG9Hq6G8zseLoA7B0qoXMBnhKXkBe6eMgr7&#10;BlH9qcKpK7Czvw1CFjZXWSaxQYVxaXtx3tz1x6mNPhHoqnxA12I4Ub884qKiFRNkukw8l/zmtBz9&#10;gDkAKPIwI/2ZIqbeLoyfgD8/yk/3lwem7gi6eTzEZaUMDTZph50D7XBgsBN29beH+xB7wnCFyvnz&#10;HLFClbuWic99BIR8zWPwauyeNB4JcmJ58CqhMUSGtORDJmGIUwVw0aM8xvWtgMoVy1NpySiOV6El&#10;JgCcRVf3jsxRUa8KzrRoqiVBd2yJS3R/7zauA5M61VDOuKxSaq+Dn6wrVy1H5Vkd17xdqeCCkH4k&#10;EGY/fI4K5YqiUkVxiaWQgpZIbcx9lShdCI0JQ+tfvkYsG4X03UnRgVfTVt5sUjHY02kZGjashUmT&#10;JmLt2tVo3rQBGlarCss/vsWVfeupJl/fj6SiwQf9EOS9CvmseGFJFWDJ2lcqsCO6rP4Yd6PckU41&#10;IrB8BYASoYzxxPmB3XGBivutCu5vmqb6CCaq3QtUfecHdUfaUW9knghF0hEfpJ4OQeweF5wW8NWv&#10;8gJef8+q4c/6mntt17s+vvl9ABYu+QZOC36EjelUWMycjJ2W03Hddyt/dz+kx3gp9af11+Y8X8kR&#10;3ogj+CQZPeloAOL9t+LCRwNxtkVjXP7sQyQF70LyEW1e4VSqa8kRzP7+F/vhtSIFDqKCTbDArxGm&#10;0e2dE9AQVhH1EHKpGpISSwDPCJCk/MhIZVvj+nkaG3Yyr9NNe2Bkc5swE3c3b31+8h6JBKtgCSE6&#10;zH02P1PKatWDaVgT2ATWUlNaZBBgkqOnH6DwOtMrPhmXnynQE6UXXQD3IorD1bsqPttUDzUc29A7&#10;6Urw9aL1RjHbzvh+SyOcDy6tcgqfR5IF4VodUUlulmIJJ9cZw3WgifIqD8hgimFO2PHhN3jsW5hQ&#10;MkLA3DZw7D4TxxwaQKba1RdmUUFXEWrBhXG2VSHcdXIixSjudMyTQEhmtirROQCodRKmK0LK9plJ&#10;iTj2wQd4NK8Q0ulXS8BCcoC0uwN/jJh88P5uDHYNWIkD34zAMZvm8P65N3YOM1VK0FfGAw9yhEd/&#10;J+wbQIIPsMX6gdNwYlUNqj+Ry5pp0pk/9rHC8HIsjZrGpVC6bAXUFdX1huIF4gKLi3ujcW1cbswL&#10;vV41nK9SApfqVMRFPr/ZpDbGGVdF+WoVCK7XBUE0MIqyK0PX80u6sRkng5B18AChFg5Xi3moT2VU&#10;plxJ1OI2FekaVy5XDFPH9Mf5fZu5TRgyYqRPT4vm5RWAyeFuuHk0XPsBuOzYuQ2VypdGqRKFELSa&#10;Lv3pN0cRBWoS6T0fvBVlJHXBjhAUN1hUoNjytnDeuwQyLaI05twunUSA4/134uwHvGnwvOld1H/K&#10;xKWWvr1LdaoqV1EAqPr4qP5O1iiHG/N/UUEFmadD+sJU/iMV6ZVRA3GhSmmde/3X7Spd7JsEX2iz&#10;mpj9URv8tGAc7Bd/D8f538Ce8FthMpXrr2A1+3M4UA36uyzGA0Is67CvqpojN5gc50uKJ6hj5WOp&#10;rixK75AXEgJ2IlWGMar5hrWbjXwnQ9eDjMGOC3Fno/WBb/gvhI8x1h+tiZirlRGbWJJKpCCQwqaZ&#10;pAHweTKNj2UtKnDP2dEEiQ5iKvHZEOgMW35xgVfQ6Po22LAb5hHNYR5WB+ZUf2ZhjbCA6vNSSFHl&#10;tkqFpywZraEDnSEAatATpZcfT8OLwdOrEr7eUg+1nAR6nRXwVD6hVX8UsumEiZvr40iwlkwtClFT&#10;j3oOSJYJn9MF3/PVMOwf6AzPURZq3hD3QRRPP/XGXSq/g/Y1sWvkDzgwYAvcPv+QvwWhp+OSmHSp&#10;ZRwshKvD8+Hil1+rdqUPfTxLT6PQezku+FUAqlKqGi6TTp/BMd4949YVxbPDmsSVnavyV6TsA/+i&#10;cB07hQrQEgdtmiD9jBGyzhnBZ3pPuFMRbho+B3u+H46gP3pg7y9dEbaoBW64VlCjP+SEauMFRQXy&#10;h+Vd4OLeUqhdqTQK5q+EUmVkhq6KqFlZP3mR9AeKKypKTAIaVZTVqlIWK6kW7jSsh2u1auJCg9q4&#10;Wq8q7jWrBRcqCJmRX4ohaLl52cH30vQqULarUKYI9tovohINUhcrTkfg+HYXdGnZCIULFUDvDq3h&#10;v5JAORECUAFIpDbzqD/So7XS6W+L2ua2lIg9iDsTDVuL5ejdV6ZQLIUiRfLj/RZ1cT9gDzIldcbA&#10;+14YG1p6lBfuRLihgf1gujW86BwFfhINpi1sBVdXHu/JCLp5dKVjfJAo0WVxfcU9o+KJ20vF1awe&#10;LvJ8STFRcTu1/jcNYIbA8jpTtfgInfONuJ+GxjhbsyLOtmyAU+83wQkC70LtirgqkyrRVKUWezOk&#10;8YYjw7Li+T3Udzrmj0c7nXH0vfq4WLkMLlLdX2gkI05k37VwvnF1mqTbSN9ezj5CrQ9Te03qF/5J&#10;8K7tUgff/NgX85Z+hZVm3xF6U+BA+DkQfI4mX8GBZj//K9gShhazPoWT2dcIclmCO76uqiqMVHFO&#10;j/LV+gRVipIW0Zf+WzU2WH57ntd4le+3T20n44XluwhApUajPE4I90Bs6C7EEn4yCig5wh9PTy5E&#10;bDzVXmqRl65uEl3IZM2gs+cCRFnz78/Ti2GohxNvbvcUzFSSs+rbo+UKguSzl+fiJutcZRkRQmgW&#10;cziBHwOGw4rwXRDWEIvC6mNhRH0VeY4JK8nfIz8eUgk+CCmMeCk3RdA9F2+NgJH6nJp7m1+lyQT5&#10;lsWPrg3QeGUrgq4TXXRedzZ9eA3SrGjW7TByYwOE+ZcjLKWta33/EksQiEqlaG1NyB8ywtlNlbBt&#10;oCk9RyeaBT1JGxygmNr94XRsH/UzlaEFfIauVsNptw6bhuu7SyBTcgLFBVYgJQDpsd75uTBO9+qG&#10;rIyXkd/0jPQcaX78Jtoiqk/lychj9T/wwH0/TjYuhjTPokjlgUvyo8hiAWBWjBFuuJVWUZsDdG13&#10;jpiLPZPGInzh+9j7zRj49l2Nad8NwCjXilgVXA63DxfGI+8ivKuKzNX1HfBAtRPBO9zxgrD+tSxG&#10;9ykLm2llsOS78viwjxQLLYdSpSqhcqXqhJQkResSo6n+JEBRjUCsVaEsHJtUxuV2lXCiUSWcbUZX&#10;p3Z1VQihqvw9G+zeZJJWU45Kr2fbJoiP9FLzRiTQfcTJQFzx3IJ1pr8hPtSTLnIgwUgAHg/ELX9X&#10;RG+2w03vrUil65TbZXqbpdGeHfbDku8/Q51KpVCfUPiwVwec2rEWmdz/uwBVXO/Y6P1o7ThSA6CM&#10;3bTpiYq23WAzuztuLfkS8butkLjfGYl+W5ASJEU72QCp/lLOReLhGiucrGqMqzWq4kJdqrS6BBkh&#10;qEbYZIPLu5hWKNWYgKuN8zUr4cLUj5Hktw3xfttx22waznV/HydrVqD7WwHnjMvi9ozvkX4yHAkS&#10;MCBcFDx47p8dDcTTnSvpXg7GGenjrVIO50ShvgBhbarI2grS2T9fc5llas5qOMr13JEt8cO8sbA2&#10;/x6rTL55ofgEfobMkWY3bwqsZn0GS9Mp+MJpKlbvN8etkF14fjBAwTCFxyojceQ4c+cRCuyU6Z4r&#10;6IXs0Sx0D5/L3wSUB5AQ6o/nN8awVQrcCJRswHudKRBmGOH8/ZYou+IwIXMD+QV0K66goESH9YnQ&#10;L0wPvwtUf+ehiiQQlmM8fodFVC0sCq8L0+g6MI2SijLNYL/tA6zf1gwrg2vCMqgWLANrw57r7f5V&#10;cDqoGBWa1NoshPCAMpi+sw5arWpBwInS4zWn5pmRhHwBIM2yE/qtawxf3woq6ivwy64ec5uaZY4u&#10;tMd3A6nu7OAz3BbeI5cRgtaqeIrv0DXw6r8WuwfaYusAC+wbtAY7By3HmZW1X+QEStBGKcEj+RBv&#10;VwxHmtZDyo3bimei63InRPNsaotKgNaNANHz8tb8hTjbWQYjS9RX6K+pP/mgLPrdh60bY0f/5TxQ&#10;B9VJeWDICuzmgXsMtYbXcCt4jPsD86aOQ9sv+2DGFyOweeCPiLavR6Dwx+ZdIDNEiF2AF5IowQKq&#10;oELaYboAJymPjxejm1wSp1xLY8HUMmjVSBKjKxFQlWBMVVfDmOqOVqoM11QJfivKI9W7OBI20gVe&#10;Wx5165VBxSoCydfnERoyGS5XpkRhLP/xSzXUTFJVpKCmquZMVSiFC6Q46fr5v2HygJ7o+8H76N2u&#10;BdbM/gkZVFMCluwN4m0mSiyFDR/HfHHHfzcuHdhGV8pfqcvk8HfblwAwnm542xV0jWwEgHSD7btg&#10;nnk/PJ/dF/end8GNP7rg5sxeuDurH3/XIbht/hEe2n6BJ2t+xU2zCbg0oAWu9WiGy50a4tL79Qga&#10;UYLaLGvZAfM2k0CDKLRLvAGd5Y0kkbBNoVpOITzST8oMbe64Y22CC/0leFAOx1vVR1LgViRQacnA&#10;/DhJG+I5lOipnIdUqsFYj3W4Pft7nKP6lirP4lKLwlQKVaf29CZ9fbdqV8WudrXx7dfdMdN8ClYt&#10;+BYrqfrsTL+G7fyvDYJPb3ZUgqIKV3Bb8wVTUNKcatqiLapS0Yxw+RL2uxbjfrg7ksP420Roc/qK&#10;mhPQyToudC9B566A9zTYTa3jw7RcQ00JCvy4bRh/30Mb8Ty+vObuGoDdGy3LCLaHv1YBkYK2fyKf&#10;I11ilRaT2yToIeOBqQQdbxBSN9Fhjw2WxhB+obWwxKcpbHa3w4ZVfeC+bAT8TSbDe/5HWLrnfZhE&#10;StHVBjANa4x5Un8wuB6cA2qh/5pGVHYd+dnSzyxD5+jiStUYScSXifstO6PzmhZw96pMwVOY8KNq&#10;ZFsXofM6V1pMSuKd21QZWwebwm+4o+r/2z/UGe4DZLrMxXAd8y3cvxmCiMWtcXJFdez7egjWDPgO&#10;17ZU0YouS3aKAiAVJZ+n7C6EY/XLIT4wSBN2uv9SUrR5jmThmdQWCYCIvdR/wMXx4/HnuIK8GxdS&#10;HYzKT6cp11UKGn4/CHsHyYHakNAS7LCkXLVTklXWkrfjN8SectURBwavVIGSXlP6YsIuyuzAspTQ&#10;cnIIQqpAkcEZ3Kf0AQjFxaQjFiQ7ThbCXZ/iWD2nLEZ2rYBGVBCVKpdDNYKv9/ulEOQsOYeFeLK5&#10;r2P5kH64GIZ1r4CKZV8fQHmdCTDLVSiN1nTRngS6010Xt0y7Y6t0lEOeGN+3C/q0bwV320W4um8D&#10;gUhI6mr3va36Sm7TFB6VD13ADH6WJEOnELr6/qN36VN8plOALZUC/EBdiE2teuDavMF4NLM3Hkzv&#10;i7tc353ZA/dmdMed6d1xd1pX3Pm9K2793hF3Z3TBQ9P+eDhnAO7M7YeHMwbjwgcNcImgya2w3s1q&#10;4nydyjjfqQWPj99PnUNxG3mOor2RKi7vwQN45LQEp/p1xcWfPleBEKmooi8lpaWg8LHcIKTI6xne&#10;jAiTm9O+w0m66ZdqlVcpLtmDNjepXk8TgMsGNcHU2SOwbMl3WKn6+r4k3MTtpaubC3i5TQAoaycC&#10;0Hr+VFS17EtwdOM5ZWNf3ALt1/XFUx5TYjgVXfBePA3c/QJ0cQSfmABPYCi/jd79fWmEoRQhDfNF&#10;xs2hmsur1J8Y3cO3KEFxi7NSuA3fl5FRAgN2byCI7mtuMIH3whXOZvkkUdrxOtXiTXRy3Annrb2w&#10;eWUP7LAeoqrK+M//BIGmnyHQ7FP4L5iMkLmfw35LJyymS7w4tBFBWY9rSc9pgsVhjTB+/3sorOaY&#10;7qMS7/NJv7O4vBYd0HZlc2w6UA0ZUfq2LWCi0KHXp8b96txeQyYqLty8CTZ1tcV2KZ03ZA52TpwE&#10;v5mdcXJlLdw7UBTJbOMSJJHRZLFBRfDn7lJIjdQKqahUGAmE8HMkivwspBjOtqEr7LhC8Uz17vGf&#10;DPTQ5zpzT9oislBfAUYAmMmNTnbtjvt/EHjHZOeyY+1AxYWNDSkIj4mfYf+gddjd3wpu/WxUR+WB&#10;YQTicAldS+6ORH6tKGMt4Tucz4dYYNJ8OVnteLI6YeiGpvDwrsgvUER1pMq0ebJ/6WuUiLPWP0iq&#10;y8mR6NKJQqoMz8U9ZRC2ugwObyyDhLBiVEvaSZXt5QTLdja/ySRCEv19MwS1AIj0MWr5gDWqVkSZ&#10;MkWw2mQaso4EqQ5vvVsr43efEEi/jh+MP30kWhxCZeirGm5a9D6uZTuCS0GNj98BYMoVFXDysb42&#10;nf5v7zZOVSoZe+N2uBvq2g9gQ+2IAlZdsNWkL+Jn98GdWX2o+nrSRP314nMBYR/c4+P7M3vyufxN&#10;1vzb7J64PacHodkPlz+oj0tS8y+PClC2V6krBJGMib1vOR/phFfCIQGaDO3zoMrbq/Lu1KTlh71w&#10;b7MT7nluVspJza2hvrcElkQhy/ng+ZRzecgHqTzn99Zb4GSLhrhcyxgXpM+yYTWqPmP4tKyJnz7r&#10;gJ/NJ2Hlgh+o4qSfT+wb2tewJ9AcdX1/erOX1/maI91jMQ2U38CJjy3nT0El6cOyJQCXdkOf7c1x&#10;O6EmcN6UClCCU/roPH9DySPk9aHNIZz7d9P6BtXrBHtiaBDSzswFknjd69Vf0tvhpxm3UcERPqbr&#10;fPlxE1RaHcZjvKsDHl1gUYL2ovy4ljQZ9fwG2tt4wX3J1wilwgs2+RTBppMRZCZVZWQ9gTYRQQvG&#10;w8/0Uzi5vo9FEXXVHCNSbn+hAqEWKLE42AAf7WpOtSd9zTSrbmjm1BIrPYyREM3vREhJ8ETUmJjK&#10;HFFdXZqA0nMkt0lc4e7+shAIhi1viKvbK/DmUoACjPs7RgYconEbqT8qQJXtZYhtsmKEpjCVqc+l&#10;EDpYCJcH8Bz9OkPjGsEmAMzOOp5FbRH1J1SUEtKypF6/iuNN6iHesTCeSda1/kC587QI6QssgP1f&#10;D8LWsVNx2KE5jjs2hdfPPeE2aTJch/+hxuvt6ecAzyGrCUHx5+3gOnQ6bu8th+DQ8mi3uhWMlvRW&#10;/QcdnJvB0aMq7oaX4skjCHnnkCTr9BA5cVrajf7zBb5ygpUy5AmRWmEvjk2ZdKTmx7ldZVC/RkVU&#10;VeN/32TafBxavmEVlCxeCL9PHK2iu1oCcs6LWRquFBBIkUmtCa6UaLqvdI2f0WV9fjQQz48HvLj7&#10;y3vfBsDsfYZ5VY+a7UNWtBcuBG1BSel0tuuE33/tgJRpA3TgI/B08HsXu00I3pvVF5c6CAAlapvT&#10;xXybvYzy1sA5QvBYvaq4+cc3SDvsh6Sjfrww99OkEIQGOAGHRE/jwzxw13sr7vlsU+fvVeWkNy9k&#10;8Le5Z2uGM4TerTqVcJ6f4dCrIb6aNhhmy76Bs+m3cJo39YWae5MpAJp8p/r+7Od/oRSirc4NNp/1&#10;DUqa9kPJlW0xiw0/JZXXZwYbYXwFpBy3poqTnE+BmxyXgFoe65/rTf9cg6C8J+WYPZ7HVdJFegV8&#10;XP9Ve26EnedG0e0UyEk1mD9htOIS8ttfQ74VVH4CQfvbaGsTiL3m3yDS7EMELJhEm6gskNAT8+dj&#10;34WTFAj9aJYerbAggsovRAOf3haHNIR5WF0sjmyCuqvaooZta1jsqYWnkst3ULrLcrfHd7cUiTiL&#10;aiTwlIlHx+eSbidVoR/6F+X1URSPAgorF1cNpOD7xDPVwJddqNHtpjC6+VUBnBswhPDTdexRBgr8&#10;cgBQ/OHk5GS11vf/JUZG4USjckjaURTPeCD6g1S5QZInxIO641sSx5yNcdOtLN0BrV8wNqgArrmX&#10;xWHHevCf2wk7Jo6H2xC6w4PWYvekcYiXOn/8MklRhbDUrTpK27aH0TK6Gcu6oY5jG0zbVRunQspw&#10;G+k05QkRWau+pO4kveEOIqZUoEDySBF8PaI8SpZ+c/0/SbOpQ0hKdLlMmeIY2KkNEiK9kXFYS2N4&#10;9YLW3BrJ8XoWTRge9sEGs2kY0aszPurXGZ5Oi3nDkPLr+u3fDEAxSalIFVgSBrnz9N5mopZAt9nL&#10;ewUv9K7o+11b3P22Gx7PpqKb2Zcw62EQdK8zUYH3ZhOAnRviUu28FzZ4keent3pVcK5KOVz8cDCS&#10;/Hcime6vpvAkgKApYPkeck5TeD4fB+56AcHc31UZf5OEQ95ICtuNS+3fQ2iDSvh1Qhv8bvYJHBb+&#10;gJVUbk7zBGwa4FZIlFf32KARerJW4Jv3DaxmfAfLaV/Dae4X2OA0Ag7BzXDuSWW6RIV0EVrN/Xwe&#10;V4UK1opqLoyqTj9cUY75pYJXptJm3Lj25bbBdP+X4nlsdbpc3JdSf++i+t5iz/Phj8DZVKl3CLxr&#10;yK+GxIn649ruDrrYu2H/ki8ROX+sKqWlh59mExT8xPUNnj8RoSafwcf0Y1h5tIFZZAM1OiQ7ABeF&#10;1aMKlHlImmG5R11cDdFEi5rC9gV8/rpJO9fmBqaCI3cSI/PjmGMNeEwdhl0fT8WecT9zPQWeP/bB&#10;xW3l2E4JQYJPD0FtoIZmGUfy4+HCIjjevhUy4+OUtBOBl73gi5FAT5SfvgCCvgfw3rotONWyMNL8&#10;6V9Taup3Kl9SIjV3D5SB5w8DsHPUNOwcsBSbhn+FC9vKKj9exvg+JwxlWsynAQWw87ORWNPFDhHL&#10;miFTylyT9Fk8UCmCeDKkNEZtqqdktJG15At1Rxm79/HJ5gYI9K1AyIik1uYKUZ//VgBqhiMFEL2h&#10;FKpXLIdqxq8PhIj6k1EdFSqVQdPaVXF+z0YV9ZVhbLlz5sSk8UqKQyofZ1D1zfr8Y5QoUhAlShVH&#10;pYql8dnQHrjlvV3152n9e28DIJXQQR/E+u5CvP+eN5ZOMmSionDEDzP2mcH4xyY4MuZ9xM/pS5hR&#10;/dHVvUWgGQLd60wAeH9uf1zu1hQXFQDzpgCl4sqlulVV/6HYFbrRl+pVxrlKJXC6XQs8dbHEs+O+&#10;hII+MTsn6ASC6nu9BoDiEssEPlmH/eHx41h8ObUjFphPwUqz76naplK95VR+b+vzE0CumDcZltO/&#10;xipCwG3tUBwOaY9HV2vheXIJthg27me8niQ1RZeTp8AlMEwsi2cXftWOK0yuGf7WL2BIk74+Phfw&#10;JUXtwbNLXwEJ5bT36vv89C7wXzVxhQnTtLSy6LtzPYwsbiOfo4wQkWjwNYy13AEf888RbUr4mU1S&#10;dQSzA9B/obi+hB9dYj+z8dizfChWre+ERUF0e+n+moXXywHAJcGNsTisDo3nfJoAAPcHSURBVExD&#10;msBjQ2sgSPrfdMKIbVNzRQ23zXcz8fgIv+h8eBpcCB7f98KWfkvgMcgJnlIsgR6l1zAnuA1YiU0D&#10;ZyLcvIWaokMgqLnYLz9fSu7FORfAoabVkHjxkuJalo53LwAo/wkRX1aA0QB4Y74ZLnaX+T4KqC+o&#10;36mq1swde/3eFa59nOjeOiBwiAvW9LRCtF01Nkbx+bVcHDkgSXi+uKMswhY14kVCd5rqTA+xNIJQ&#10;OkpFOm/eXwX1HWWYDCFoK5Ekrq07od+aJtjoWRlxEUWVIpTB1FIFVj8vqDaHiD5CrTsBfD1NVODx&#10;wvju47IoW1wDoDaqJFcidLXKMKYCrFi2KPZYLwROh1EByl2cikQBMGdD1PfLZZ3wR+Aaa1QsXRSV&#10;KpVH+dIlULNKRYwf0hu3A/cg/eDLvqwc75c+RSofTf0QAlItOGgf7rqsxqM9m1UqjURCxXU29P7c&#10;liqN7lgAPrYdD+fudRD/C0E2pzfuzRR7FXBvM+UCz+2Hyz3eDYAyVldSTy6K1a6E03Wq4ozk/bVq&#10;gNO6tTw/16IhPYrqONSqPq5bzkLiYYJBIJjr/L7V5Dfhd86gS+210wrLTD7BaoJM77aK+tPgpqW7&#10;iEm/3wrVtyeJz1OwiipnjckkuJhOhs3872C19GccDPwAsbeozNJ5w6VbKa6uUnoE1HPC6rkEHsRd&#10;FeAo+PC5gIx/z3rQFmlnTJB8cBuPjQAPCyH0Qgi9vUg57KIgmfWwpab6FPx07/+78FNGz0uOLd0I&#10;1x83Ra01vqo/sJT9WcywsEH4wo8QIv16i8Yr2AUqtSdu7ySEzJf6gpPgb/oJdlsOheO2Dljs34zK&#10;j7ALr4ulwTLZujbvsOQJLg5toEaMmEXVh5Vbe/iYDccTz7KqL04rnPBXFaCm3pT6o0kAI43t2uOn&#10;7nDr4wCfEYSfGmarJUXLyDLfYTK1hiM29FuACIvGvCHKe4UJLwEoQi3FoxBONyqFOD9/jWwSCeEi&#10;vBPxxzOYswSWhj/gytSpuDayEC80jfAvDpaQkWit9y/94TFwNTxGWMN19Hfwm90ecSFSKlsvR7Xt&#10;JYtcXwNQvtSL8lfZLJOSVyB4O6I4ftxWGwXELZaJlh1FEQoMu6C5UyuYu9XAjRDpa6A7QnBKVEnl&#10;JnKfWuRYe6z2S0jKgOlrHqXQrG55VKlYUVVqkYow2QFYU+oFVigB85+/hMyzoQUyXm8JNCkggDMh&#10;WP7TVyhUKB8a1qsF09kzUbtmVRQubIS1pjL3h+ERHHoASv9irL8b7m9fh8dr1uC+8xrEB+xRc8qK&#10;MpLpMyWx9m19iGkHfXE+dBts+zbB/VFt8XhePxXQMAS3dzEFwHn9caVns3cCoBb0qIXL/O4nu7TF&#10;/dXLEe+5FU8PbELs/k2I37cJcVyLxdOeuq/DI/f1vI60m0DuG8zbTN9FkBlzAHe8dlDtfQcn08+x&#10;hg3Z2XSigttqmrPJZG097zO4UOG5KOhNgT2Vopn5DHy7zBZDLFzRwCoCndYfQFYmlVkmr9O8Qkm2&#10;14HweWwtZN3rjIybg5Bxa5AC4/M4us/ydwU+UX2y/idNoJwfmQJBgnv/9SHoaOWPlUvmIGLRGAJP&#10;KkdT4ZlNhN9Cwo4QDDb9FME8LwcWj8FGp76w2/2+SndR4AuTPr8G2VSfpMI0ViNF5LFJDMHo0wJ7&#10;lnwIX9MJuONRFRkEjX4sbu62/VYTttBEFOkrTUuf35FVVbGt7xIKrFXYP2q5FlAl8CSTxGOAA/YO&#10;sqciXAnPoevofX6Hm+7F6XVJ28/GFwFzYBGcblUEDzZs0pFNI5ykwojw4xnkzS4jQz2RRf4sj0/0&#10;7oP7PxZC+tFcX0o6OQlAn5+HYH//9dg1cjpObi1F5cRd8cCfH5EgBP1v6cCUXJyogjjlUhGPfIrw&#10;TlFAQSv7/iQ6pA2v4/v55aXvz9+/Ajo6N4WahFnNSUAQ2vRWIKzq0B7fbK+HgwHST0gQRlL98ZhE&#10;AWq5RtlOgCjME/mx0awUSpaugJrGxq+MBqlBAFYuXxo+q6zo+gbpVN/rTSsqQACeDMGaeb+pAgbb&#10;t29FQuwT1DCuhEJF82HF7J/59zDeyXQRzFzvl7VUaEkJofLb5IJ7G9ci3mePcv+k31GKFsg2Cbqc&#10;uOzvz23pPObLZr/iTPNqeDi7D+7l0eXNbQLA+/MG4Grv9whASTp+mwKsiSv1quNUA2M83GSHzHMR&#10;SDpC148m6+TDuUzK9KuiA1ID7+0KN7epwAnPSQbP0+1IP/Rw8EVHiz2YsGwlflhiiT+WLMYccxOY&#10;LDbBrCWm+HnJEnyxzB7DbbbgA5v9aGgbTnV0itfVDc3s76LC6oO4/bCpDmR5hZRsT9ODUExcZjG1&#10;P539R+BHU655AWTRpC/wRsj78Fz4KcLNPlTR3UCqP38JblDthejU3g6roVi5qQOWeTVXCm+BTK0Z&#10;UVf17y3O5u7qbYHMQxxBQEY1wDLPZnBfNkrtz2fuZ7i8tT69HWlrhVTby2uFaPHYxKODGIEl3WJS&#10;h9Dt66HYP2ANlZ8VIWiPPf1XYPvwX+Hx1Udw/7kX3H/qix1jvsOBQauwe4A9gua10yZXy97+yYX0&#10;yII43zM/Ls82VXzTLyL4hHv8NO2JHoCypMc9xYl2bfDEvBCeHct5wAKbp/TTd08eD99Ba7Bn1DLs&#10;+nwcvH7tg4j5nRG6rDFOrqtOIpfEQ89ivAs1h3OP+fCf3kW5zlol2Jf7U64yTTvw/ApkciKSIotT&#10;8dVFOclrsyIE1YTMVIO2fQnCHihk0wHDNzSBu3dlQlbSaAhAkc7Z9i0mFWxwuDi+Hl0aJUqVR226&#10;wVK7r0L5UqhcUeYaqYjSZUrj82FdkHHcj3cN3XCs15jmsu3Ds0MHcGGXC7ZucFbnbPqMaQqGLepV&#10;w1XPbXT9DRci1bt8mgssg+4JAFF8Su3JNlSIVIHxAbtwd/tKpFDp5N7HC5NB+4Tsyd4f4PaE1ng0&#10;t68u7cUw3N7FFABNBuBanxbvBED5+8X6xqq+Xrz3JqSd0MpAacEjDXAyflZgp9x6gksqH6s+Vt25&#10;yIu9AGC0B86E+6Pwyj95bdykaeke+R2uoKDDZdolmqSE6NJC1GiIW7TbfC7vkdf4N/tbKOx4CMfv&#10;tVUuavbhZ3k3HQzlsYKefi2vUam9Q55fni0pHzJTuU+67PeONoO/yTi6tZ9T9X1O4FH5mX5GOHxG&#10;KIra6wNbqr3FgU0IPYEajYpPFJ6sZUjcwtzwi6iPhZEEY1AjrNrUGZ6LPiT8JFr8CXzmfY4TLi3x&#10;LEa6oTTx8bY+ejFpozKVpgIehZL08T+m93cwoCKsDhhjlGN9OI78BQG6idRcB5nC5/fOuLW3mFJ1&#10;EoBNP2qEq3uLw3XcJKrBtdj76cdI4j6FT9k/Swol3Pi4AC5O/EK1U/2iF338dP5GlIP6xEBZUm/c&#10;wIlmvKBXULXRt86xw6h8uOdZBNvHyAxNTmqSEq8hq+BOd3jPQAfs6rMMO/svwK4R07B99C/YOWSR&#10;6rjcOfkjJPD90jeXfX8CQDkhSUr+aupQngvMBGonQ0pg1MZ6hB4haEMlaC8jHSQxtSfBKNYB7Z2b&#10;Y+XeqrgnoXjdWEO1X/4oAtws3lEeBJZGj7ZlUbxUOVSvVAFDenRC1/cbo0KZ4ihXoRw6vVcOT0Jt&#10;kXZI15nNhqsNczLcSKXahwxjw8Nr8PPYjdpVK2NQ57aI3rxCDZHTF0E19F4xLf1FAioCAtlO1jKW&#10;eD9SjxzAwy1OODfrB6Qfy1kJRnIF9XXmnp0KwK3lprjYtQHumfbD3Zn9CDDJ89OZLsfPEOheZyov&#10;0JQA7EcA1hIA5gJeA20t0V4V8RUASkJy9aq4NHkMIbeHEPRH6okAlfD87EQQn2vrjGOBamytTAql&#10;gVEbV5v9+73dRFV7sNHsR3hACPLZySgHgdw1XhNSGEBAyOcrdPBTxQLE5LlATwdDezG+ZncdBexO&#10;IepmN9WPZhAyf9UkYqwe/8PQy2ZZAlWqzYdXquPAwtFwN/0Y7uajqNJGws1iJHZbDcHqDZ2o3FpR&#10;7TWhiqurqb3Q+iqlRSBnHtJAubgaDAnB8Hp0hwWQ9WEe0BTWhOZ2m0EIMNFmpJN8QUml8SYID9t3&#10;x3N6dpKfB7bf5+LCsu0J4GTMsIgbmRJDlceS/n4BXnQ+VXQ10r8M7PbWwrgtDVBHiifIrHQ2bdFt&#10;UStsHrYAASMcsG2QFfzntEHWKQ1mkhojfFBCieIs0rw1XPutxP7xPyA2UKsmk50vz47nw53vCMBB&#10;w5V3q+/iS0/XJkniXgi8XJMgxR08jOMNyyFpa3FVWyv7DkXu3tpbCjtGzqFP7gDf4SJRreA50hr7&#10;R8ok6JIA7QBP+uue/LuMCNk/hGD8YoySx6LIsu/vbQYC83l0UWw5UBEN5CRR/anEVHsqQTX8RqLH&#10;hCNfr+PYCtN31sBpSaOJokvAEy4yWPoHcbQgzmwtjWa1SmDVvBnAKX+6mD5Y/ONnVIBFUb5MAXjb&#10;DaMrLxOXi0rRkpNVwdBXGuFLSwn3wKPAnbjuvY3nxpuf4//6FA4DplzuKLqGUYRCFKEQ40M3MhKX&#10;f5qMW4tnqmrN2bcXKItSTOV2qWHuONO5DS63r6tGddyb1Y0Q666DWd7y//QmALwznwAcQADWNABA&#10;vWVLdbmgio4a41StKjjR7X1cnTAS1wjDK5PH4tJnXH/xIS5/PQEXZn6DqxbzlLKNkxERKhL8BoX7&#10;GpMbAA7tg+OBaP72MthfQKeHWx5NoGl7DkF/9tYCHwYg879thOuzAog5WRumu9pgkXdTLPZthMUB&#10;Ws7e4uDGmE/oiQng5iulJ6YFNGQ9P7whoVifSk/GBUvycwNY72uJNeu7YafVYPjPH4dwqj2Zmc53&#10;0SfwJ/x8F42HH11sv2X9cNy/HM4EFcepgJJcF8PVkCK4E1oQj+kppoRIknJR3AgugUCfcrB0q4GP&#10;NjZCU6fWyGetG063tCvK2HXEd9vq41BEGdzYXwrbRsxEAJWdpL7EkxkXt1TCtglDcGFLZTVkLiWs&#10;oAJgxLLmcO3rhH3jflFl8qUUVnZ+ZBzNh/uzi+BUx05UymkvACjqT7jHM6jRMPtyZ/denGxeFKk+&#10;RVRpmuw7lLk4T66tSllqRvithMdQB3gMXqFC1DLaQySrFEb1Hi5D4qxVPUCPgSvg9Vs/bagbYZR9&#10;f281bi9Z3wKzu+El8f32eiho1Z53CoLPrhcK2MhQHCm5QzDaEIgEYWn79zFxS30E+1REeozOPRYI&#10;HsyPs25dkXzQF8+ivXk38QfO+WPtvOkoXrwYOrcSFbgWGYd81DwN0tiUi5qrAWY3aYypBFemTI8Y&#10;Le5zHhs0jyOR7rREf5N188zeWzwd0e0bI2H/FiQfyumSq2IBMnnO6VBcn/YtzlUujVO1q+D6j1/h&#10;5ryhuD1TD0CaUoF5BWFP3DMbiOsDW1EBShAkJ/hy5/nJSIw/69XE1frV1Ex812pUwNUqpXGmfHEc&#10;r0codm+HCxNH4erM73B35VI83rMW8UG7qPy0c6ePqr+rKfhTOWYd9sSYrUcIQHFtDYDtnY3usM01&#10;7Ls4RAOg3nX9l5hEqAWCTxOKwoKQMxW4EWYLwgk4gk3UnB50Es1dLDl84vrSrVVqMLK26uMz920O&#10;G7c2cKZadLUZAh+zCQik4gsw+1SpPckXlMixJE0HLBiPMNNPETb3C6xb2Rdzw2pjUVAdmAU1xHza&#10;oqD6WMbnNsG1sSawOpwDqmPStrqoTugZLetAk3ZK8Fl1R0vnFoRiLdwIK8GbGr8L26oUTZHafz6D&#10;1mHnpMmIIzcCTKhCu/D55yOUqyv5f4+8C2H7+AnYN3AdPCZNQTw5kVtgyXaxDoVxtGk9JP15U0c4&#10;KsHnzxX3jISE4gJnX+66bMS5NoW5AxI1l8squX2hS5phR39L7B9GwH33Eby/+xg7x06F67Bp2DZ4&#10;AXYMoBocuJIQdCIAbeDe3x4hC1qrUHWeAUgX9lloAdXHkCUyOyY/gvwqopNzM55Enkw1EJsnUyZx&#10;tpegCU+uqj/WB/noHvd0aY4t+6rhaWRRBdH0sMlIjg5GXJQ0QLqxBI6UsHe3MkPJIoXxxyQ2hDMR&#10;SFWu1pvdWM24nfRpqW31a0PbvWppVIt3XKxwolMrnB/QHZcH98PpDs0RXaEYQfYzUk4GcN9yHNnf&#10;R9f3RCAeb7LBmbrGOFG9DG598QuSNh7FA+tVuDl9MO7KWN+/4P6KKReYALw1oCWuVKuCq/wMZXWq&#10;4ipBe7kOX6PSu8bHF+tWVlOQnqH6O00wHm9aC0ffq4XDTWrg5Mh+SNy/mVD35vH6Ie1kIFKP0i2W&#10;SZp0Za9kdjwtEvzuJgB8HrUHlyPCUWnFWf7mf0P9KaMCtLqD7WfGKADqy079W+xF2az0AvA5WxOz&#10;ghpQzRF4tIU006j6hGBj1ednQugtpCJc4tcUVntbw35HB6xZ0wuudkOxd8ko+M0fj2ATCZgQclR7&#10;kjITKKkyCnySQiOvTdASpud+DlfLobDwbK5gOj9c3Ge62ATvfGWEoSjO0EYwoeu9KJx/C2uGXwja&#10;ATtbocPa5th8oBqFCNslFZ24zjLqSxVdickH95/748CAFXAfbo69n0/A3nE/wWeoM3YOmYE/95bm&#10;Nvnh/s0guA1whM+w1XAd/TNu7i2pi0i/NPFgE1wL4kSjKog/cVJHOA2AygWWzsBXAGi+DBc70ZeO&#10;LJijz07K1ci8vwd+GI79g1Zh10BzRFo2R6bU4PfLjyu7KuC4Uz2ELmwJz1/6U8b+hgOEoGu/JThs&#10;W0uNFMlrtrhEiZ+FyuP8auIkAahUl0iKLoZlu+ujnB0hKNVm1ZSQ3dTAbDU5uPQRylqqVVAxNl7V&#10;Fkt2l8P5oK+V8ksLo+KSnC0BXPQeur6h8F1tjbb1quDornW8G/mpxvYuCkW2kdJIeVV/aUf8cG+r&#10;LU4O6IjTrRvgbLN6ON2pBW4v+k1NmC5J0S+PgWDl4+QjQUj0c8WZDi1wtnwxXJvwLZI2hyN2bQgS&#10;10bioZ0zbswcirszOqs8QOXSCthm96AiJORmvjlIIuODpT/x/Mh2OMLjiWnbGCEdm8O3d1vekTtS&#10;6XfF/lE94D62D3ZNGIDtnw3Fpm/GYP2PH2P9L+Ox6o/JsPptAo64OakbiYyTTqGr+yzGG6kHCcOD&#10;PjRflf+YGq7VzpPvp31PA4qQr8taQCl/S+R5xhF3OOyl+2tF+ElxT4Nge1ejgrS4B5eTE1UazN8L&#10;gvzfmMpRpD2ILYPlQYScb1Ms9WkOC68WsCFsVm7tCJd13bHVoR/cLIdj79JR8FrwEYIIO21M8KcI&#10;mS8RYwGfLllalzAdROCFzOd23EYKJgSYTIT70hFwXtsTy3xbYb6MFgnR3Gp9+kz24XPaGGLtdXOq&#10;0GWRVIfRDWAR0QiuIdVwOLgkEsMLqCiw5PNKXq+kr51fXw4bBsyD37A12D+UHiQ9zAOjrbCt/1Ic&#10;X0vPY2M5bOy7DAGqaswqrO87D+fXVkEWVWQOhnBfyW6Fcaqx1A14WXhYFhn9ZiQyUD8uTr9c/vln&#10;XBlA8BykCswOQD6OoyLb9clYeAzaoMpgbR/8G46vNFYpMFIjUMbwZdA3f0YonnKphI29l2Dr6G/w&#10;0Kc4ZL7gVFI+xwHm0STPTyLGMocIYgridHBpjN7YgGpQ6pH1JfikQgVBKH2DqjKyrAlBG+lr6IAP&#10;Vo7E0yP7INMPpsm4VLpTCix0dXE2Av7OFlg7+3tVGv2vpGnkxaSv8Blh/OyQPxKDd6uqwjJBdspJ&#10;PwUOOT4JdmgBE8KCAEmM2IUzQ7vgWLniuDJ6AhI3RSJuLRXtmgBliesi8dhxC27OGqMqviiwzdRV&#10;g3kXRUhAPprdDf5zxsJ+1pdqSJgkEtst+AaOC36Aw6LvYLv4W1gv/h7W5j/AhmYrry38FnbKvoE1&#10;t99iMQ13Ancp1z4+fC8eBOzAn/s34Ly7M87Rbvls1XL6lAKU76gpbgFhDuipv2sRY+mPTafKjuXN&#10;qeXa4/y9/+Tv/HcVIN+//D4cj32h5QEaAMz/tuVDlqTbSIJ2RkEcDnwP2+ePxv5F4+AlfXamBJkU&#10;PSDoJA0mWCK4hJ2oOjUShO6tmFSCURFjnZsbyG0D530KXyo/j8UfYqf1UKxz7g7bne/D3L85wScq&#10;s45KjtbD7l1MH2mWdJv5oY1hSnfZObAqzoQVRWYk27W0cVGBh4zgZ9YC23othvdQR3iNcFTdazv6&#10;2VFMNVN5f5sG/4KdA2ywaeivCDVryWukIHmVM81OqlY98yyOk82K4cEeDx3htEUpQEMAvDB5Mq59&#10;XBDpRwsp1Zd9h5kyEdKmitgw9Dt49F+Dff23YOuESUgUKPHvUjFacv1kUHRCWGH4zGyDY6tqIJ1k&#10;lqTo7Pv6a5YPCREFVKEEqSEoQZJMgnrrvipo6NhS9QFq7rDWR5jfrqtOEfI1R9qyDpi5fSZwOBRS&#10;R0+VNifoRIlIVZYsuqUP/F0RF75HNcL/JADFVCOPpro7SBVEwCVFS0koUULauGAtSkzXWvoXCZLr&#10;y7/Cn5+1xdWJ7+O2xSokbTiIOGf/FwB86uKL+LXRiHV0x/W543BrRhcVHNFGhUh1mLdAkACMm0EA&#10;siEsX/A97My+gv38r9XwMqmmIqMspICAg8mb6+rZzvkCq0y/wVaLP7BuyU9wmDcFm5b9ivANy3Fl&#10;3zo8CXFTsJORLGmRvBlFaSlI0ueqIKg/N7wByG8j82ekRflSmR/Aeq8Iqj/C60VU9++YKMD7sD08&#10;9d8JwCQNgKovMI3i43F5hFuOQfCsKQg1+RwhJp8plScADJLH87Tn0r/nbzIBvvM/gffCj3DAfAw8&#10;lo7ELoth2OYwCGvX9IDT5g6wd2uH5Z7vYVFwA61vkQpuUbjkC9K1prrTV4l5V8ueZ6gizoSgiZTZ&#10;CqDnGFiWvClME37IkNt8CLVoiO1jv8bOQfOwf4i1yvk7uKSlGlxxdVdZnHRsiOu7SiP9YH6kKzc6&#10;Jy/EY00NLoaTbQrj3ioXHeG0ReUB6hMC9YtESU6PHIk7UwiZYzkrsWgmVRb44TvKYt83fbFt9LcI&#10;nf8+UnmwMtmx1scnKo+PI3lQh6kcD9KVDiVM+ZpEZHPuL2+mH/Imk7Bo7nR+bSQJfX+pJvPD9noo&#10;ZC0jSSQwQtUn1WkVDAWC8rgLL/iOsHVfRAgGq4IGWmqF9N1pliIBCR2gktnoZOB+dmj9kyaJ0fJZ&#10;Wj6gPj1EXhcg0+RvUXsRx7/F+W3HNdNRuD23O27M7YWHVisRty70Bfw081PreLrDcSv34ua8L3FT&#10;3GEpijCzv3KHDYJPWU88ntEVV+cMxZb5X8J6/jcEnZgOeKpclJSP+gp2YgLFbNDLbbYmU2BNBWk5&#10;81PstJqBVCrdrCOBmhtM6D2PDFCzq90N34wboc54HEMFHOVDlReAjKgAZNLSCcZnkb5UvvtxP2wt&#10;rkW7osXaY1R/VyCTev+tCLAyvt/yLqwPffMvDYJwLWOU6QI/T6YgyDLCrWNNeLMZiG02g7DVbjA2&#10;OfXBBuceWOvSA2s2dMXqLZ2xcltH2G9tD6vdrWHp2RLL6DKb+zfBwmBRaZIYTSPsVPQ4gipPFz3W&#10;5ism/ETJhUnydK5iCXm0BWGNVQK2aXhjzOFn+9Ojy6CKUyKKHJGcv0eBhXBha2Xs+ngSVnc3x/FV&#10;NVXNAclIyeLfpSSWqleqKkfldIHV9L1RhXCxSz7cWJxzonQFwKSkpBwAzHz+HCf7D8TDXwgvqQOY&#10;bWdi4qdLsqOM8pCIy6NAWfNDSWwBk2R2iyXxg2VuUW3M7stqDWobHbgUJHMd8NtMgJx9wLMci4Ii&#10;P0/NP0qFGuhfHp2cW/HC7kzwdUN+iQ5LmXh9v6CUjbfsgNlbpyFeJj86zAZHhSXD00SFpEmaRbQf&#10;9+VHZbsOCVKZmc8FhAIkcce0/kPDUMuLqaKfXIvae+Hu8TWVfsPjiY/0RlzoDipSb8QHbsXNOYPw&#10;gArt5vQeeGi5EvHrwnMAMGF1MGLXiCL0R4IL/7baC7dMf8Ct6Z2UGywAFDWoFKFa99GSn2cQqLP6&#10;4tD8MXAx/RI2ujp59vOncC0mRQZkfK1WY09VTaZJGakc4CMoHdX28lzb3nrOFGxfNhv3fHfz/FJt&#10;071/FLkDJ8KWYmfAJ7D0b4vFgY3gGNgNWwPpbgV+AreAydjr/zn2+E2Ca/AorOHfbNlgxrjNhZGN&#10;RH6vafXuVI5fbqjlxQhAq1uwOvj1vxOAcrz6klq6ccpZdIXdTtbCbP8GmBdOkEmaC2GmAiMEjQRJ&#10;5kcROtESCdYCJjkixwpuMgROICXQo/qTaDKfS76gpNdoyi9v6s+QaZ9D8PLxHO5vn385ZJEliiNs&#10;z8KNdKq458eMcH1nORx3rIlkiilRe1recEG1nX77V0ai8LX0Q/lxrb8RLk+fq6Octoj3a/T06dMc&#10;o0Ay+eKxbmxcM/nBR98MJ3GPZSC0Co7QxHeX4WdpQXwezOch2jqVazkQtb0uOVmiPQqEfM3Qvv+q&#10;SfKzqMHkqKJYtKceysvkyzKSRFWv1fUNSnVfusZGFu3QbsUorPdYjuvhu5BCCD5Xtf7cERXoigDP&#10;qVRelYCw1vxe5kihakmJDFWg0oClqbfcUPtnjO552F7E0lWMjfBA2uEgPN1lhZt/dFFK7QYB+MDK&#10;CQnrInIAMLfFrqMaXOOLO2bTCcEOeDCdbrAkTIsrTPhJgdT7s7qrElhB88fBifCzMxHYaUrvFcC9&#10;xQSSUlTUaR7V4pwfYDfnW9gsmIglVoOxbHsXrA3shw2BQ+Hg3wXzA+thbmh1mFFJiOqYH1ob88KM&#10;+Vo1zAuuBRPa3JAamBdqzIZpjBmhnVBmtT8BeJfuL8HneIG/5d9VgOIC34XNIQLwr4wF/h+zLDl+&#10;usKJicVhH9mA568+loTWgnlwU5Xuoik4wzD6vzClItW6AX/v+oiWGeMoZkTUCMyekR3Ck1QKLRkc&#10;oU2GLn+TGgUSD3iVATmMfMk4nA/XhufDhR9/11FOW1QfYFxcXI5RIJmxsWoY3INFBV4ZBmfYNBUn&#10;NE6mBE083BZPTo5A/IkxiDsxHHFHeyLhYBs8CauMBH6RRAJRo7ROshJYhvf7V02Ohy4BH4saPBtU&#10;EmP0QRKVL9iTEJS0GZ3ZSDLmB6hq2w9dVn6E/i6T0M7hQxSxJiwt30NvlwbY6FUSj0JL84fpg/Sw&#10;JUgKp+sWGUjgy6RJmoL7J02CI/qJdFRF5Bgq0Wgf3DWfSIiJO9vrnQGYQGDEuYQhdm0A7i2eQ+XY&#10;jdAjRGf2VRHfB4Tfn3MHwd10IqxNvyH8aHRttZJSmtozBLrXmeO8bwm+r2EzbyqWWY2G+ZaOWOzT&#10;TKVkSCqGKRvj3LCamBdRWzVGQ2NPFykFQkVC12gRG8ZiNmLLqOrosd0GRtb3CT5Cb4VungsZ0WEQ&#10;bO9qBKnFA9gd+fLf2QeYy1RajA6CV+6Xw+IASUOR86qBT240r5zv/1Ojax1eBwtCmqlcwosEXSY5&#10;ERtcCPEEdtzhzog71p88GYVYciXuxEiKjhpkiDDnVZc3t4kwyzhCAI41wsXPtSky9YsCYPYJQmRJ&#10;u3UHJ5o3wFPbQkiVtJW3fIDmyor8zIckwi3u7PcQnCpNyd1m8r/0rAykJFxH6r09iDv3E2LZEFIC&#10;RK3x/f+wApT9yYmRoXUCQymw8Pxgfmw5UBlNHNuyAVEBKpeY8FP5gzpT8xoQhlYd+FjyC8Vl7sXt&#10;aZZd0GxlUyzfVREXgksRhF2RGT4D8RHbCawAqk3CUKnDvAdMtDLq2vtkLgkFvlB3NcmOlFdPiPFC&#10;xiE/3F8zE7d/76rq9Ul/3bsCMN6ZKpDu8FOXILrEwbi7bCH+nN6LbnQX3J/dDydNRmK96RewNP2W&#10;ik8LbOjdV+nv0+xV0OU2R27nOOc72Jp8Cgu7oVjs1h4LeIEvjOJFHkE3R9WWkxEHvNjZCMWFWhzS&#10;OEfKhGaNVaOQx1oneUMsC6+Jr30/QWGZ28L+JsF3jr+dfrpHQ1DLi3Efy+/D6cTnqv/MEFT+Xcbr&#10;nQDUcgMLIuyyMeb587xLsrMa+vb33dZ/0iSYIjUH5wbWxGJvY1yJ6Y6kPxch+XEknqU+Ul1ywhM9&#10;odLS7uPxwcZIFw8zQuOOQQ7oTP4umSk3Ps2HS6M/1u1FW1QfoJoKMxsAky5dwYlGNZC4phjdLsM7&#10;NWg6kMUGF0Tyg73qgPUmy8tP4O+S9gDxf9rjaXgNqkb+UHyvFiHml+EBi/zVpK1O4ur2LTmB2twC&#10;2nNDpgVaNPjJtvJYgjMyPvheeCn8tK0OClq/T7D1VWpQwU/1DxKA6jnXL4ImXOv7DqUajUU3VHZs&#10;g+9cK+OgTylk8KJC2FAkhZriYfg2xEV5A4eCVIFSxATQvOiOeyMjxh+p0r8nEU0FPRlmtw8JtNhw&#10;mUVMZhATxSfgo1uttuV2h32QGnMAD9bOxo0/6KZKjh5N7wJLH2DCujCD4NNbrJiLH+Kcg/g8GAlr&#10;w3DfYjluzOiLMJMxWDXva1hJlJfqTwqK5lR8rwLQ0YSuseoL5HMTiQwTfHP52hwqPtuRWLC3HRaL&#10;4oiqg0XhMvpAc28k/UGVU1cm8NM61KUMk6GGoc8dE1haRtai+rPmb3aPv4sAkOBSk/9QCVIFasEQ&#10;gaGsL9KyA+5tRgVoeRvrT49TCvDflgid26Rgq9YvSEulS5xWBDuO1cYsGaGhzuv/LQBlVIq6+Slr&#10;AtOwWpjjb4z1Bz/GpfvhyMrMTgptEQDqIZhwehJSqBI1T+/tPJBtpKLV3e/y41z/gTk4JJ6vUoDZ&#10;l6Qz53C8UVUkbiqJNJ2/bXjHrzH67PFRTZGZ/ljt79Wv85Lo6YlXcePIOMQckMKmBZTLqgZME3jP&#10;ZBwh4SUjQCSCLI9Fzhr8zHc0FSSJLoggv3LoJOW2LMQt7on8tpIq0xv5FfAkUpxNGeYw/k1GmVAR&#10;Frb9AB+uq4N9XsUJK5k4ujKWbBuICet+xvq95tjnY4tI3w04EbAFZ4I3K+BJEOVp+H48DduPx0G7&#10;ER/qhngqvoQwD9WfmEDYJYsdlikTCTDv9fjTaipu/tEJ92b0wO1Z/RX87s7qpgPgqleCIG+3EKQQ&#10;mmds18Fm7lTYEGRaesu7ubq2Zl8qCGpgnELVNxVW5uOxZHtHLCG0zCPoYhF4hi7+v2ICTumcNwnu&#10;gMFuC1Fy5RGtD9DutgJYPoJPBUNUX+Bf6Q+8zv1dx67zI1UQ5N8OwFeMrnBcYik48neZF6QFNAyd&#10;5/+eSaVpgpCqzzTEGIuoTiOvrkbW85zDcfWLiLMMnUBLuu+OOLrHeWVS+tECePh7IZzq3p2AfRnv&#10;UACUPsDsS/LxkzjetBKStpVQANRI++pOX2cqEkNCx1+er0BnaJGy+1KaWpaUDGB+kCXes62B37bX&#10;grtXJdwMK0kQFtSAKON4JZT9Fqn7riYnT/aZFFUMS93qorydVKEW6PVAfkmaljHFBuGnM6lEIwnX&#10;ohCljL9lJ3zg3Bxr9lXC6YgiGLexOoyWcJ8WVJLWnVHIpjNKWXaDi/PPSPJYjYTgnVrw5JAPko4E&#10;0IIU8FKlTl6UJ+KDd+Pxbjvcs/0aN2f0we0/6KrO7I47sySZuY/qt7s7qwduTOutXGDJ+TMMuteZ&#10;H+LXUFm6hCN0mQMs5k6mmiPITL8kCMX9fbPLqwIjJt9iJeFpO/dLLHMchiV+zenqSoRR0iP+2T4m&#10;LeLYBEvpLVhF1sSMwAHos8scZVce4vm9w9+CilC5xVR/qk8wjxCUiYRsL8Ln6gAtCmwIIv924/e6&#10;cb8MFhKApqqLwfC5/m+YqirN68Q0uDqWBbbD5YcvR2c8fy7ZKDklk94FzkhPxNPo1ngmQdVcbfqN&#10;Rh5JMPf+3KI41aUzFfHLSdEVAGNjY3VPtSXp8DEcb14eya50gQ++Sx9gThPASJAjLrQC0pK0Ovyv&#10;LAK/LJquPLX8/5WfC4xMpchBR1R1bIuh6xpgya4aCPGtiAcRBGK0BkOJEKkyO3/RZFidyOYsUYMH&#10;86sJmD7c2Igg68zPllnVDEAvl0kQJZ/Mgq/yCvmajDKx7IqmTm0wd28DjNreHAVtqC5tZZxyJ27T&#10;Ae3mtaKS64HrJv1wa9k43Hf8BnedfsWdVX/g7opf8dDxB9xe9hluzBum3N3bf3Sm6tMKG9xSCcyS&#10;siLD2nqrnL5bEsxYbEqXNtIA5F5vsWvEFeZ6LeFLNbhv0SLYzP4CdmZaqov05RkCn95kVIjjPBnt&#10;8TmWbuqBhRFN1fSJ+nywvI4MeJupMk3hdKd1j5eH1sCyqBqYEdYJo/f9gSYbXVHC8QR/N0JQYGhz&#10;i+dbZkd7x/5BwjO/3SlEXv8PlMP6H7DndIVVZDg9H5VWVZj4a/2vuc/zf8vUCJCQmlgS0BJ/Pj6o&#10;2r+KGMisbUoU5QSgzFMpS+w1ByQFsA3n0QsUQZZ+zAj3zAjATu15Pl56vKoeoKTBZF8Sow/hRLNy&#10;SN5ZRANgHj9QAiKS6pJMqRp/9ldtp8K6F/PN6XWhrPn11PfVXvvIfZ6mnmx70wgjKicj6w6ov7K1&#10;miRppUc1HAkug3sR+ZQqVEDk8QkQJe9Q9R+qqHI+SF6gHI9Um5Xka/keWp+gRI+0fEZ5XatCWxDb&#10;9ldBwxUykkTcYhlCR6ipIAmPQUCngMfHKngia+kzFBDyb/KauMbW/fj+Lqi4qguKr5BASke+9gHa&#10;WX6ELU72eGDtjLsLfsONWR/j2m99cf3nD3Drl3a49Wt73Pn9A9yb1hH3Z3RW+Xq3RfERdPdm6md1&#10;09Yy05u4wXdmdsWfs8chbtU+KjoZCuer6+fTEqFfa84BSHD2V32DKS6BeEg1uNlsOixNPjOo/lao&#10;iYZE+X2j4Gc3TxKkv8DSXR2xKIrgC5dorgY9fX25f9K0PsJ6NFlLMq683gDLwkQR1sDiqMb4PbAf&#10;xnr8ivbbnGG83gdFVx/UjREmEMXFlcrPjgSjTA4u1V/E1MRB8vgWCjocw9G77VVdPUMQ+deb9AdK&#10;YCS1CFyP11D9gfrgk1Ls0herbmBan23u3+Dv2GI1qboUXBXXtwEWSKqTfy2cvHNAtXnNEVSA4KJn&#10;Q87l2bMniI2qo1Ls/opHmn4kHx4sKoxTHd5HVnyibq+vAWB8ZDRONiuLlF0EYEzeAaj67SQqzMdP&#10;RQUmX1T7VfNyGiC8LFk6OD5MjcXgDSMIkVZ0LwlB1R8nAQgCx0r63rqjiFU7TF3TF657e2LnnjI4&#10;FFAQaeIuS98h7UVeoq4PUUWF+VgqyggUc49EEYWbzr+JGrwbUQI/ba+LgraElwRJHHppgJMIsSrC&#10;KqW3BIrZTVOC+e06UxlyO0duJ9tbfYAaVkNh4bgEj9f6ImtdNFLWhNNlDcdTQujpih24b2mN24v+&#10;wPW5n+C65OZN64o707tS+XXDA7q9t6n8NBC+HK1xT+BHExV4Q7a1tKEKlEiwP+EWyPVbAJjNBIJJ&#10;60Jwa6UbXOb8BCuqulcnDpfgiCg/Pp/7LazMvoC5R2sskSAHL/AF/2WXSoIiqkS7vuFG1MaimGpY&#10;erAqlkXWhrnv+zDdORK/r56Jry1XYLz1VvS13YeWtiGoZR8DY/ujqGR/EmXsz6Co3Tnkt7mMqqvC&#10;cfNRM9VfZhAg/79YqhFi40vCIaoWTMLrqcotEpAyD5Y5PwRQ/3wXxsLQpkpxCgjN+Xy2f3nsP6cv&#10;Ty/t/lUe5F4SrtkhIVBES97rCOgB+MicAPygLTLi4nV71QEwtwscFx5FBVgGKbs1AOZVcsr2msoi&#10;fChZYy/PUlxXkWb1XXN+Yf1LOm8YGY/c4O1ZCh+tr4eCUjBRZoez662Bx7YbyjsOxrnw3YiN8IX7&#10;vhX4zOVj9HRqjO+3VoaXTxnclarQAkRRhwRiJqEncwuraDDBrFWWyW76qDFdBVGVfG+wlNtaI0ES&#10;qT4tny99fgI7qTYjwMsOQJqMN5a0GSm6YNsdZekS/+IwB9dc9gFro5C8JpCqiwqN63iqtNi1hNVa&#10;wmpdJBJcIhG/2g9P7LfhvoU1biz8hW7wWNyc3g93CcJ7Lwqc6k2CIX3UyI170zviuukUxLkE4ema&#10;UO775ZjgdzVJkk5dG43TDpvgMEdGgMjsaS8BKIEOsRVzvif8PsPSvW2xKLoWAdQIS1Ql4f9+p7qa&#10;n0IG41MNLvVtDLvdbbDWpRt22gyGx5JRCFg4EpFmoxC14GOELxqHkMWT4Lv4S3gtmoK95t/CdelP&#10;WLdsGpyWz4GFuTk2rP4DmYklkPX/MwD1wZ3nRgi7UA9zfJpooz940zCNoEojADWF/c/+nhLwWKSS&#10;nRtgbmgNWEf2QsqzBNXWcya4GF7SM1MQG90CaTKoQoma3O33zaaSqY8SgEsIwPYE4NOXMY83ALAs&#10;kt10AMy1w7eZ6gOUESFSS5CwiY2og/RnEhGWaA6/sKZ5XyzyVLnB/E/pQL7w/OQg1dcXGlgBn29q&#10;gOK2dIul/D2VYAWbfrgS6grE+KtUk5RDftjnvRZDnb9FkaVdUdqmKfqtr4+lbsaIDiyLR5HSf5if&#10;2xKGkVR7uY5Xf8xqsiaCW7nFBGdqZDEsd6uLyrYtCGF+tl0f5LelstP3++lNpcnIaz1Q1KYLJi/r&#10;ycY3Gljlg3SXCKosgZLAzw9PXXTQWa2BUIAlf4+lKxq3lgAjiOL5nqeE5SO7Tbg56yO6uh0JvexF&#10;TfXusQxf643rM7rjIbeNo7LUACgq8FXQvc4SnP2oUP2Rui4UMRYrYDX7S9UXqAegBEdkDLCN6adY&#10;tqMTFsRoeXzaBd6E9s8qhteZcp9kOFd4faq8RnDY3g5bHQbCfckYeM+fgJB5Uu3kMwSrku0TELRg&#10;vFbEc8EnfP4xghcQhGa0+Z8gjBZlOh4H545D8KyxiNnUgYAoAG36Sx0o/n+0DF7Xd6sg0HYgdpiP&#10;xpq13bHMsyXM1IRHtanSZFjaP9s/qNKgQpvxt6sDE+/aOHlLq8iiCaI3w0+W5Ps7EBcsbVTL+Xtb&#10;4nNuEwCmCQCXFcaZdm2RmQ2AKg/QEABPUgEmuRWGzP5maKdvN831FBPpmnRbm5IuU6I8Wqffy0UA&#10;qHug/0vyk1AkBRbSVFx0QRwNKo1vtjREGbsPYLT0A4xx+QqZhwOQJmNmI/fTffVT43kPBm3CVxt+&#10;QUOHj1BQlOOytqhpVw8fbqqGTfuq4WxwaTyL0u2XrrLMUyA5h9JPmBRemCdYZq3jcYfmR6aAkOA8&#10;HVwKH25oQAATdFJ6/wUACUVRfNIXSPANsOiN/YsG4vG8/ng0rSPuLVmKRIGSAo0AT1Sg1vcW+wJS&#10;2dbOwS8U3NO1IUhYH4WH1va4Ma0/7syWUvcSBNHG8mo1/qRPsA9uzfgA9xbOopoM4/5fgi1P5uKL&#10;JAI5aV0wvM2XwXrOJDUG2Hb+N3Ca9zXs5k7F0g09sTBSEpolp0/XSAjCv6sYtL4o2Wc9TS1IjqCu&#10;r0/1LdJNk8rFC4Ibqgl9Nq/oi32LP1QT/YSYfIpggZ0q7TQJfqqI5yfqsb6SsZR5CjCT8k8TEWo6&#10;GYGmE+Fr9omaL8OFqnHJrrbYdqwWnqcV0PrKDIHj32wCdPleVLcZSaVxyLk/fGbJhElf8qYxGfsX&#10;j8Xa1b1gta+FOt8y56/cZPS/zwsgqpveX/it+bvOp9K039gU+zf+IrJLtXOl/l7DP/V3/id6Ke7E&#10;CKSqyK8Gv7fn/eU0pRiPGeHR0kIKgBmxbwGgvg8wefffAeBLk7HAT4+PzPZdNdy9bpEvnsF/cceH&#10;IZnvlS8gU18KjM6GlMHvO2qitGUzOLrZAodCoC9XJWNyEeNDEPojLdoL14Jdsd97FS9wc7RcMQFG&#10;5h+ghEN7dF3THL/urAsPSbcJLYHn0bzw+T1FcWbJMfPzZGC1foiegDLrYBFsO1ARjVe0IQh1qs9W&#10;s3YWvbBu8QA8mtMHidPFNe2DezM64/rs0Yhd5Ull9rJW37uYGrlBIMU6h6ko7e2FvxFynfBgJl1i&#10;Qk8DXzaXeGZX3Jw5Co9X7iVs35wU/SYTMCe6SCEFX7gumAPb2Z+q4XD2c77FMsfBdHWb02XKe/23&#10;t5nK81NVRgSuBJ1EfLnWKpHQNfNvqMoy7bYYDj9TKj0TmeNW4Cal2Q2b30KZ+FvA+ImqXhzM90jZ&#10;p90Ww7DGpQds9rbGgpB6SvnM5jHsOl2VgOB1YAgg/3JTEWCpF5heCKd2dofXLO1mIepY3SB4wwg1&#10;mQQfs/HY4tgXtnvaYCFvQmZRVPoR/B2kCIIMSXzxWxn+HV9nMpJHii/YOrbBnYP6qO/rF+GEShDh&#10;Oi3hHGJDy7AtvsqVdza25zQBoDkVYPv3c/QBGgRgQsxBArAcklUQJG+0NWTiBseFlUVqspYS8xKE&#10;r1nEBeYq+d4+qkCde6pOAN1Y1UeXD6dCCsFlRxM8DV+HFFWuKtvwMhlBEXUAmdHemjKU/LqjARi3&#10;4XvImF8VYRaX1krmGH4fgzc0xkL3mggOKI/H4cUIWjYECagQfJn83AzecfRzkshIkp9d66GYY2vU&#10;su6N5Uv64c7cPoinErs3s68apiaVVR7M5FoCGhbLEL8ub2kqohSVuyzPxR1e6YFbMz/k/jur/cvn&#10;ZAegRIlvTO+M+8v5WWuj+J5X95kXS3YJwd1VXnAx+RU2cz6jCzwe5l7vwfRQXSwkAM3y2ADeZqrj&#10;XR4LBAkkU6lOQgVi4dkCa116Yi9d3ECCT9SbuLeqWrEB6OlNVTUmIAPpsvvSNd69fATWruml+gnN&#10;A9mwxY1WrrQAtyHmBDXEnjM1IBML6aOlhkDyrzX5PukFcd63PXxmfAl/quEc54vPpSCq30LeMFTF&#10;50lqThB7V5k+U0rp8zcKfxkxVqo82+/3NhMFuSDYGE4BQ5Ce9kxr429YRBlmUQDJkvjnciRL6ksu&#10;puTVVB/gIgLwg/bITMgVBc4NwKRDR3CiaQUkuwoANRX0t0wUlb8REm86qP2/dHQNL/q/Z2akIDam&#10;BVIIIfH9xWTsn+xPP3Tukf8EJERJmaqXY3CleKZWZl1XXirCkyrPG4+iPdDUcRgBKHl5uoCFFEew&#10;oktr0Q35rDsrhTduc2Os3meMo4FlEB9VVFOHEl3mZ2Ydkscl4beqPU7MHowUgu7RjN64P7OXCkqo&#10;9BVCStzU+9O748854+naehNK764CRQHqIRhLkwjvA8uV+HOGpMRIX6CUtNfGAysA0m7P6ohb8z7X&#10;QVPvVv81E/c8eV0ILjnuwOrZX8HbZDzcLEfCcWsHLPOhm0Q4KYDQrVlIiBi66N9qBI+8V/axiCYB&#10;jflsWMsIWvvtHbDVsT8OLPoIAVLBmEpOSrL7s7H6yIxkbKjZG7BqxGzAUuVYCn36E9hS8n3jyl50&#10;mVvBPKCxKts+P1oUjUQ+NfdO73rPCaoH9zPVXwLQEET+zZaVDxcimsFnplb6Xs5jjnMn1Z95jgN0&#10;832IapapL/2pmt2WD8fKTZ2w1Lcp1bh2/vKaJiMew1z/SvC7YqXa9dsEkNb+JR6QifjDvXXu798z&#10;SYR+aFYYpzt0RFZSsvZBXAwCMPnoKRwjAGUkiExOYmiHeTFxYVNkeNyx4Zq0fUvHp2yTqQsJx12d&#10;parHqKrUdEkFevEhFZEQOA6xYfMQH7b5lXJUWvn4l6bV29tH1zgQLh5LYbRcih0QfqofT4Iastb1&#10;7UnisqTfSP6hXTs0Xt0Mn2+rDd/9VZDkXxFJW+rj4YKueDq9F2IVkHrh1uy+Ckxav5woNHFTBU49&#10;cHNaN9y1tFJzdQjUxM3UUlVeBc9L0wUypD9PGeG5Lgh3zH7HnWmdqAJlVIjM8UEISjkrpQhFBfbE&#10;Q9stVJyhqgKMcqXlvQY/46VpfZK65wq+Yn5IWx+Os7ar4GsykQ2CDWPeRKqxDxVYHLd1xBLvFlgU&#10;pKVOqDlkJSqrTIOj3gRuUnNO+pakjLqpzETG95gHNMFyrxaqxPqadd2w3XYAvBZ+RIDJ/BOTEcLG&#10;Gqwr3a5NyDNem6eC6k4UizRemfg7SFfyfd/isdjo1Bt23N9i/yb8LHGjCVmqF3HbtBxFqkzVMOV1&#10;7fhmhxKAZ6u9AOC/cU6Q7CaBHOX2ypzE/E6Hb1TCcreW2OAwEH7zP0GIyRe8qQj8pK9UU8x+C+UG&#10;I3OCyGs0/l3Ou/wGogg9zMdQRffEUt6gtOkzNfWsP5dybrWx3Xw9VxfJwhBeE1SSd+POqjb9Ll1g&#10;skVa4hkkhJTWpa5RAOn7AHPx5W2m0mCO5cMDk6I42+kDZKW+VKEG8wCTT5/DURkKt7mkmlHJ0E7z&#10;YvqwdVx4VaSlvpyW7nWL1geo5QWmPjmI+ODCdIEJYp6IlJCSBKAtUiMj6ObKfLmi/t5cjkqAKLX7&#10;siK88CjKA/UdhxJ0nZFP6gGqRGcdDKVcvky6ztdL8LX3rHrhY/OBMDUbwLshQTOHbu0ffXB7ek4X&#10;9I02swtuzJmI+NUSBdaSlbWocE4Ivcli1/ggnm5p3Ip9uD57JO7O6Mr99ldqUz5DAyHX07riltl3&#10;VIzyORpsY12oPt8C3BwApD114TldG47HBGHM4gXwM/tYNRTpLxIgySxhAXRJfRZ8iJ2WQ7FpZV+V&#10;grJyU0c47GgPmz2tYb23NWw82qi1tXtr2O56H05bOsJ5XRdscO6lTc6zfBg8CTzpmwsU99ZE795K&#10;9Ha8mn9W3DJ/qhLp05NGKvNZhJgSfPM+ZWOehN3LRmD96t6wF+gFNNSgFkngyQxl0kDDRLGwQRK4&#10;80X9seEKiKURLwpqqhr0sq3t4MfH0kemAZDgMACWf4tlyVr1+Rkh+npVzAlpANNw6ctrAKs97bDd&#10;biB8JRpu8jnPt9xMRP2NJ/DGKXUt51mvDsV8F/HmR0UYPPdzqvKx/L1783dtw/Oqu/GpAqo8r7qC&#10;qbmLLcwLMsbag+O1hi3LWwSQ/Fm2SLy1Dom6LjAJgGiFlcmAbGx5F5OsDgXAGUVwtmsnZGW8/Hw1&#10;FC4hQcvJ0S+Jly7haGNjJK0pqiYm0QPsr5oQXKKs8mUSH+SclMTwksk7gCaEMzMyEHuwvSqwICci&#10;KaQa4unuJkb7Ufm508WVaSjfXIIquyIUFTh/22yqvLZa3p5Sfd1QxqYn2hN4Xy/th5Xm/RFi1p8u&#10;5UDEze6DRKqsB7q8u/tSkECAkx1ybzSBZjfcs3KkMotAgnOQAoweNu9mouaCELs+jK7wCtyYJm5v&#10;lxfusKY8u2spMVSBqi+Q6u2pGvKWt8+KJfSS14bh/moPbDOdBtd54xCqGsjLBqGZKDKZHlHmmWBD&#10;Uq4nVYQpoUWg+VGxKaNyVM8JTPm79MsFyzwVpp9r7xWVIeqSa6VClHurKZMAKhIFPFqobi4LzwXj&#10;sMtyBDas7gM7QnWJXxPlki+k6lQuteqfEnUikBM1ytdEgXIbmchHYOy8qbMqEb/bcji82PA96Rqe&#10;2NKLkqMQMqV6yr+9D1BGs2QUg/9FQj+I6uxFAQQCisCazxuD3S6C0GYIf5MJat4QubHJuRd3WKLl&#10;2X9rNTWm3JQWjlOPZV4RL/4OGx37wHY3QRgiN516KlpvKFI8l55T2GVnrWmrVv3mRb9F/Knxyv1V&#10;3h8Z8kzgF15ABSgNceZ1pleAd78vhDN9++c4AgVAKYeVfUm9eROnmjZErEMhPDv89yuwqCIGsg9/&#10;I8ReyFmR1fCijRjRH+jTS7OQIhVheQdICCuE2OBvkBLhg6SoQCRR1Wlz8eaEXm6TPsF4UYExPjgV&#10;uAVFZJyuXQ+Ut+0Oq+V9Eb1gAO7NHoD4Wf2QNKMPEqTQgOrb68l1L0KvN27OIXDobmrgMQQ7w3Zn&#10;RidcZ8PXUlw0dWYIPq8zBT8XQpDqUaLCt8x+wU010ZHM8dGPRsiqPEG63zzW6zP645HDOirBcOXS&#10;6nMP38WSXEJxw8ENLia/w2H6J/AXl0kCCjqXU8x/4XjVj+S/gNBbKLCShqHl3Glu1CTViPQmKkNM&#10;ICf9eQJOUXRaX5RAT/r1qAJle0JRthU1KCrPh6pkz5KR2GY/AKs2dYKlRyuYBzZVbrVpdG3NzVYj&#10;GkSJSDEGDXgSvTSnIrTi9is3EniO/bB36WilGgNMxG2erIIqckzes7/AsU0DFABVH+C/uR8wg6B4&#10;VhZTd8xBV+dZWErgKXdfugDkxiABCZ6jhZF1sIjK0N61A7baDOZ5Gcdz8rn6XTQ3ODsEBYzy+8ha&#10;fh/57Sbz9+H2vD62Ww/Fim2dsIAqWuYglv3r4bcwlMANbIg7T07pWvOb3d8XS0Ys0o80VoMYEsIK&#10;4mFIUTwIK6IbzJCNLe9gEjuQscA3PiuAiyM/0n2AthgEYOaTxzjdujUemhdQ0ZO8Ss5XTQIX+VR5&#10;/Lij3V6eAhJO3+H56vLy9aRHfqqStJK/PCGJVJNPgzvzxKyiCny7Cyym7yeUGciyDvlhiMunMFra&#10;CkbL2yF83gBkTOtB2PVW/Xf6enuyvk2ACVy0GdWkby8v6k9v3VX/3CMbF8RTXUkfmyH4vM7iVaK0&#10;1qeXQEA9WbEb12eNVOWxpDCC7F8qxah+R3GFp3fG9bkfI26ltyqAqn2ewFfver/MRVTuuOyXkE3g&#10;8wsrtsFm1lcwX/Ax7O2GYDcbxwHe+cXlDZ0n7qeoMk2ZBRMeAhBxW4MUILOpN76mpVq8BKf0K0nE&#10;UW2ve580JpmKMYTqLoj79yZIZSTHTtuBcFnbhQqjPZZKNWk2XtW4qPSWqAl59I1Ma9xmEQ3p5kkQ&#10;pRkc2RjXr+oDd7rHEgUWdSr5ggK8AHGpdUpHc7f5mXMn48iG/rzzE4D/IvWnT9h+nphPG8GSZYSb&#10;T+tj8NoFMPrhEN53ssCyQwIk7TyJa/oygEE3ledNKnRLyouja3u42kgf4XgqQq3vVetnlZuVdEXI&#10;zUxuVuImazcrpQzlt+R59eF5dl82DKs3dlKVgUR5L+SNyCS0BpwiBuJZpr4CC1u/oeaea7n8+Axm&#10;b6qJRdsqYPXeyoj0Lov7AUWQRAFkmDGvN5mmI1MqQn+UD5cmT9F9grYoAMrkwNkDE5kE4vEuXfBw&#10;Tv53LIn/LqYpyfiw6khLvaN9ED/yHc4FMtIe4GlkDV0ZHK1YquzzSXBZPAlZTCWYKw3mLYaDPgj1&#10;XoVxa7/EhC3fw9NqHJ6IolLzY0hayZsnDs+r6Su3PLSy09JUssEtzyZD3qgkr88dT5dXStvLZ+TM&#10;CxRI357eBbfm/6T1HfI92ffxos+P4ItfHaRGpTxe7YOEbX74038TFm7rgkXeWgl785A6WOapBSok&#10;JWWb7RBe6KNxYPFH8DYbr/ruJLE4QNxYFbwgzMQEOlS9yqRB0bTtxrORTVA5ZwcWj8W+ZWOw1XYA&#10;1q3piRWbO8Bmbyss8W2iXFlTiTqyEYmqy556oXdzRdFIn55M1+i4TVy6gdi/eAyh9zE/b6Jym8WN&#10;9mfjfalmXjUfAvDQ2kGEX0Gt7ywXaP4X7bkuWJMl/ZXi8sIIB870Qd0lm2H0+yEYTT+IDhY2sPVu&#10;yXNVX51LFbzg+VOBCp3J+ZTuAZNonueQJrDf/T62OPSHF0EnKTH6bgqtn9BQVwiNQPReRBDO/1z9&#10;xnup2Nes7QHrfa0wx8cY+07N1hqyYowA8O2t/tKlNdi9pwQuBpZGQnhRKkGyiOovRc0Wl50rbzfp&#10;gss6lB9XRxjhwvc/6z5BW9JlUiSJAgsJ9Ys8PtF3AB7+lh8ZR/8JF1jUmzYGNymoAFIe++g/6Z1O&#10;hmzx+MRwpKsO0fyK6Oncb3JwGapBVyRE+xsE3essOcIDzw56AkcCgFMRSHCzxo1pWp+aBr9/FoB3&#10;qSpvTu9KANoSgHnLCXzVqNpcAnHT5CvcpdLTAJhTld6e3QMPqARvT+uIO8uWI0EKpkogRBcM0Qc8&#10;JNIr7vXjlb54uEvm3j2AjEPe2B02HnMiqkLGhir4iJtJEEkqiXR8L6Frudz7PVjvbo0V2ztgzaau&#10;hGN3qq5e2LSiHzazAelti8MAbHTqq0YaSKR3zeaucNz+AWzcWmO513tYFESXTIbSST+e+hw2SioT&#10;KaiqH5SfO+1C5pFdFF5HpbUs92xFgFK5EMThVJGh0scobi4bra+uM19L8TDQcHXmM/czxKwhAJP/&#10;JQBMyo9MUX9yrM+NcD+2Fn7YMw1GM/1h9MdB5J8bDKNZwRhkug7Bi8Zjh63WX7ooWPIsdeea51ZN&#10;kMSbiIzl1geKxDWWYIb13hbYtLIXPHijEwWtzqkCoNbVkf38KTXP18R1FoUv6jGAv4Mvb3bbzfrh&#10;wmk/XUPWFz54yRpDi2yVdOFrgLyQkVqpVH0S/VUeoEyElMc+QAFgZkxBXBmQD5en5ZwVTs0JkhuA&#10;coinh43G3a9FOhJYfxeAPPgkQku+hCQ2x1+31H2QfNLL6TjftMRfpdKTfkBxpaVwAY8pKbQCbRUS&#10;o2ROjiAa18olftu8HNq8uyky05qoR9/NhEY/3KHLK27w7dkvYfJPmLjSNwmrB1ZWea7dZ8ji14Xh&#10;3sLpVHkEXI4xwrrPEwWoErO783P746HdWr6HSlAPQBcBH/dF5fdwzQE82XsAiTEHkMbzkR4dgphg&#10;E5gG1VAKQYCnCpKKmylGIKqoXwTXUTK1IkEkaS2i1PjaQnFPdSZgU2s2OP38siaE1vyo2mxoNCpM&#10;NeGRSk3RA0/XGPk+rVHmgp+AUd4rbtvmbvBcOJauORuo6r8SV00aqARUpK9Sg59KjH6D+cz9HDEu&#10;BKDUAvw3AFCOkYovOaUCVkSOQ50lG2D060EYzQ1DvrkhyD87HEazozFx0QrE8FyEmkxWqnu3xQis&#10;2NYB5oG8gURoozPkvKsbnfpt+VtJMjpvMBLdld9U5gt2Wd8ZuywHw1cUvskXWj9ttq4NOddaDqEW&#10;vRcYSh9hgNmH8J8/BYkPNY9PurveLncIwMxMPD3UXfP42M4VNyT/V3l/kpaXt9Q86TZLjyyEC93y&#10;4YbZct2naItSgFISP/u8wLJcmDAJN8ZRAR6hz51HAEonZQoPMjlcNzm6qDYVCOFrhJhMiiSUl3y/&#10;LN4VtIoQb16SpR8wWBdM4T7VZ/BxfHBlPA3qg7iQSYgPmk+5vJonS/oENchJ/6BWij4nBPV/S5BJ&#10;0aP244H5eNylCswNk3/GCKRpnfDA0jLPo0IMmUST75ubEICdFKy1/smXJs+1ZOw+uE9X+OqcsXi6&#10;ag+erqcrTPAlSlWa1QF4IOk1ngfwLMqT58FDBYmeRfvieuhKLKXKMxGXSQEoG5AUhOR1gdfLiJ+W&#10;ciIQo4lqlMakGpRsKyCT7bRttTQJaWh8j870cJPXpREKaF++j3+TQAcbpIwWsXH7AK7WQ6hMJD3j&#10;U9WvJ31S+gb5on/qdS6bel36ArVAjB8VTpjtaCTerMULsgBbIAGTJtFgmWhcTMAjqTH6yYZ0r4sK&#10;k+eyHS07pF7kEr74u6zltfyUNy+31e/j5bZci3ub63VVpkuOi+C7H1cDq8I/QUsbZ7q7EXR36fLO&#10;CUS+2VR+c8IIwlCuQ/H7gmU4uOBj9R1V9JbKTJTyTothcNraUTfKo476reRGJ2WxpLSZXnnL7yBB&#10;JsmnXED1KKlMW1b0Vd0M/nR1g6jygnRjrOVGIylLWr/qRKpv/n32hwh2moXMrHTVhgV+7wLAjLS7&#10;iJcuL/EYdcJJDU3VgS+vMYmUKDIptAjOtimI+45rdJ+iLWoonMjA3AC8+MOPuDooP9IPUX7mEYBa&#10;aal8qkipjJ6Q8LVSbDKDU4gRYg/2QEZWhnZCVI1A7TPftKSn3EJ8mPErX14fEZLRIknc9yO6xfHB&#10;9mzQkiNIlRfuRQB65IBfbks55INHK37C7d87qiBCbqD8E3ZH3NEl5v8MANeG497SxbhFuAno3na8&#10;CpSmPyLBOVSNEnm6KggP1h1Agh/d3mgtSTw+ah/vrjI7nR/uR23DsqAOVHw12TBedUH/0yaKROrT&#10;CRglsmtK1ShumcW+NqoQgtfCDxGmkrMnq4b2NoX3qgkAdR35NGm4opBCqB7P7OiB2DMN8Ty2jAYc&#10;mSVO+tgUlAR8XBNgCnAyGbnAjGt5TQ81BTLddup9anv5u24bPdjE9BFnPfAEdFKWn6B7YenFce9p&#10;Lew/2xNf75qFGot2wui3SOXuGs0JgtE8mri9yuRxCF8PwdLFcxC9YEyOG4GcqxBJR6Iq3GkxHPau&#10;7bE4mDe7aFH2muLXbkQvf4+FIU3VTU3KZon6X+rzngKoq+1g/hYfI0jfx6v7HKnEI6rQe+aHOORm&#10;L803T0tK7GHEhhRTbVuEU16jvrktJZrmWxhnmhbBw51uuk/RlhcAFNmZfbmxcCkudKXkjCxI18jw&#10;jt9oPPDY0IK4HlICj8KKIYv7eVGB5WgNZD57oMD3LrJY/i4uetyRXmoGuVc/TztJ0jkqgIwP+oSq&#10;TiYv9yQAxR1+MwBlLo6nrktx4w8tECIupCGQ/B27M70Dbi6ajzhVuNQw2N7VpE/v7nI73fy+0m/5&#10;5uMVV/j6tK54sHiBCng83EzoBXsi8aAkiGvnJlmlE+1D5sF9OOV7AN/uHYKlkcZsAJoa+G+agE/q&#10;08noEYGvhUcrbHLqBR+zjxBoKqWuJBVD6+MTdSMN7iXc3m6aazxRjYaQtagYNTJC8gxnToLH/DHY&#10;u6UTXEJGwuvsADyJr0MYFuaFyOtXgCiAElDpoaV3m7ODLTvU5O9i8ljcbHm/mOxPD7mMIkhIrII/&#10;H9ZHyOWO2Hp4JBzDJuCPAz+j35qlMF68XVN7v0fDaBbXVHni7uabLYqPwHsBQFGBoSg/xx/bzX9A&#10;+IKPlELL8f1p8pqA0Hf+ROy0GgY7t9YKbip6q1OAL01+B6pvnScgXRcqBSm8rurHddj2ATZKhR7z&#10;sSqKrEXdJ8N7xkhcjtb1/+VhSbrvShFDcUPRJCksr7b3vJmU9Et0L4STjUsjIShM9ynaogCYTj9Y&#10;LPtyb/UGnHmf6o8QkyREQzt+nSkFSOkaG1oYEQfKwGFXJfy0rTo+2VQH326pgaW7W+Bx3HXtg94x&#10;CCKWdOY7ZFLlyVweoi5fRoPkJOlcdVoCoZsYuhRJ0QE5QPc6S47xRazvepXycndG3/8YAG8snPvP&#10;ANAlFA/sNuLWDFF/ErDJVR0ml2mQ7IrLM3rjwfrtSI48gJQYbZy01j2wTwEwMYp3x6N+mOrkh76b&#10;P4F1VA3CKGdW/3/SNMVHtzmCj6kAbXe3Vvl/Em0OltEfqiNeoCfwk4YsCdR5g59mEq2erKLTAdyn&#10;J9Wg23LdiJIdH8DCsymWhjREY9tlVFoRqLPUFaM2LYGZ37dwPz0Yx2+0xe0ndZCSWJkgLKfghcxC&#10;XFMRZlDl6S1TnhfB8/QSdOvKEnDVcP1BA5y80RQRFz/A9iOj1T6nuM3A4LXL0WT5OpQ1OwCjmVRx&#10;f9B+I9h+o8r74zChR8U3J1wBL99ccXcFenR1lfrLrgBpsyPQxnQrghd8jnATOWc5ix8IAOUcKtd1&#10;wXieh89VmtMmp95qLLaCIBWf/ncRRS7l7OerER/ymtYdIn23i2SYIbcXhW7u35ggbYOVkmi+oid2&#10;LB6K+1fPqTaclyXxuiWSA6UtS+BD8yZzMyYvJtN6JLoWwolGVRF/5KTuU7RFUgCNhIKSCpN9ueO6&#10;ByffK4ZnvkWQKsVBDez4daYPmojr+ywqH/35QjgWWAYr91bFyHX1UXFZA/hfjVaf87JK9JsWGRcC&#10;PLqxBlf8CuFeRHG6bEWQFU1VqStUgBhecPyi+iou6eGVkBG6HOkqQOKp+vzUiBAV/NDWCn40UYrS&#10;b3h/4Sjc+yN39eW8mxQnEOhIIEJcagUousBXF0wnvCJ0eXl/3eJdwuiybycA++EeTYsEy2dJorYW&#10;FJHXtNd7qcDOrWmdcXvZBKTIvMRRPupcpKiRNALAvUjgcxz2xIED/sj/ux+6rf9JAVD6hfQuUc6x&#10;ntIoXv7tTab6B3X9fuo516rfT5VY4vulA16CKRF1sMS3OZy2dFA5aT7zP1GpGPo+PX1nux56+rX8&#10;XaK+0qi1kSSaaVFJrbGLYlQ5jCafqVEp+8xHY7NjP6za1A1WHq2xOFCCAuLmUeEQwsui66HFCivC&#10;5ziBJMorRsHQaHoQCsz1ReUlu9DSbg16rrLF4HXLMGLjEozctAijN5thDG305gUYvnEhBq1djN6r&#10;LNDBwR6NLDei7AIP5J/jR6AF6CBHsMm+/zgEoxlcE17KpC9vjn5N0AnYXri6Aj95LK6u/F2vAHWv&#10;TY/GoDXzsHF7O+yyGqxyIZWbqktpeZGMznOn5WtKIjrPD7fZv2gMVm/oisVBBJ5S4C9/X1X5WwIm&#10;8vtl6xtWqpDXgZy/+Tx/i6gQ54VXh1VQNySm0tN7h0X5gWSBRAPiT09FqgBQRXvFcvIlr5Z2hF6h&#10;U2EcbVwHCZevaR/IRdgj3DMS9zIt21RxssSFR+JYo7JI3FkUzwgZQzt+FxPXNINuaxYVoQaqArgZ&#10;WBD3b6xXnyN9gBreXr/ogyQxt8+gkm1TNFjRHO1WvYdh6xtjytb6mLajLha51YazhzG8PCvgiF9Z&#10;nAsqgMvB5XEv9DfeATzZuIOAQwGqPNbzGB+C0RNpVEKpoobE6AY/dPgWN8UN/psKUAtAEIQzJK9Q&#10;M+mvuzH/ZwIwHPpZ2f6qxVMBPl6xBzdnDOFnSYksQwpQvoNm4gLf/qM3Hu93QtJhf3UziIvep+sf&#10;9eJzSQnywIkgH9Sc5wOjXyLQatV8LD5ZG4sJwUUSgFB3/3pYogoKaG6S6h8kFKVR6BuJIZPtZHtt&#10;rKgOooTMIu5TRYdD6sNyj/Tv9WcD/BB+MuqArpm4pnrFolcvhsx3EbdZKCNWtAiwLyGoknjN6C7P&#10;n8zGL3mHMoRuONa59IQVVYq5X3OlYBZE1qLVUcf08njp2kXVJgBtCBNC6YWLqQOORFkFitOjYDSN&#10;LukfAjAxUWsGbBr/RigZzSDsZvG9VHJasEJMv++/afP8VeTXiOowP3/DH72GYGlMNZjxt1pGwK9Z&#10;0wP7Fkt1HTmfWjK4dv60oIXeVFCJ2+ywHqyGDUrqk6qgQ+CZB0siNZ+/9aYnNRarwiXmI7bdnF1r&#10;r1vUzG8EkkQiEo4N+UcqwOgt41g+3DeVcvjvIyvx5bBfAaBygeVBbhc47c8/cbxpLcStKowMNTfw&#10;Xzcth0cbwiJjgtMlneXPpQprMjdw9iRsQ4u+l/BhShKqOHwII6tOUDO0WdOkrp9ld1pXWhe+1hkF&#10;7DurwqfVHVuj8YqmGOQ8Covd5sN1vzUCvJxwPHAjbkftQZyahNwTGTHewMkQZLpa4M5v2Wdh+4sm&#10;bunMvqpE1tPpPZEwoweSpnfFU7MfCcAgAvDtFVreaNzHk1X7CdUPqSw74960brSuqhjCbT6+RYjf&#10;+r0zrQtuc33jp/a4a/cVIS8J415IiHLnb0HVK+6vuL2HvXEo0At1zLzYUEVRRKGW+WosXtcJy/e9&#10;h6WhzbDoCOF1jIrtIGEm9eFUdFfWb1eBEsgQlbc4rIkazWEmU2gGNoKlexusZcPcu2y4GpyvCiKo&#10;FAsZLaJTdtJYlaJ72UhzW/Z6dvJeDXoTVWWZ7XaDsWqjDKFrgQWEtQBXFIpElbXvIGo0p5tvTiAv&#10;j66LtiuXagCcQ3DldjP/l2xeII+Ra1GKM8NR23o9loW3UBMQicpW+ZVUZ5Jg7rS5C3ZajFRBnzAq&#10;PrnJ5L7BqFw+/hbe/E1c1vZU0WKpyC3FJARub5/5jwAMrIT9p01Uu33borVvASCIywzEHe6s5v8w&#10;xJK/YllHjXDnxwI4N3CQ9oG6RYSfygOUJ5IKo+OMWjKexOJk21Z4srSQKidtaMfvbpK9rUtkFJ+e&#10;8vbx+Z/Ux2W+mCnuTYv2d1GC3bZ+DSOL93UTE2nzcChTz3vTeukqvOhes+FrNgSmRXtaB8KzM4pb&#10;9UAdx8F432kMujt9hIGrJ2L0+v/X3lUAVnVkbSAEbymSEII7tLTU3b3bbbft1rcuu922f7ctHoEg&#10;CQQISXC3AhUKFIe4e4K7u8b9JeH7zzdzb/ISHlaCNgdO3nv33Xdl7sw33zlz5szn6D/5Mxx0eQ7H&#10;/wQAEuxO9n0S6f2eRKYAXja3uz+LdQNfxMKhL6K35xMYMfob5E0LQ/Z502GdXVWewMnhODRhEvZ6&#10;vIu9g/6BPYPfxj7P97Fv2EfYP/JzHBz9bwG8r3F07Dc4Lnp07P+QKqCfH7tamf8qO060MOD4RcL8&#10;AvD7UjHp3Al+wkzY0IdEocunP2Nk8/9hZPf/YOgzH8Hro39guOsL8Jr2AIatvBXDYwU8UjrAK64t&#10;PCPblGsAiuGpRica3V4AUD6HdsTIFWLeznsAsyc+o3xubIThTGuvwinIRIxwFmXOkqlwWl15hmJL&#10;aeqqtFh0vA95U8znlzBRTNvhK+5Q4EZTTgEfr0spr1On3eeopzblyq6fn0fHtMJLc3oLazPMUFvA&#10;c81oCKq70B8o7/tE4e1fvsLIuJaKcWsTtovqhDyE6dJfx+QIfr/fjXn+nPr2LzV7xwxf0foRVnu+&#10;qzsSeT6MAfRddK8KQ1LMnYHo5cqrvNK94RrYBLF7Z6t2Ww5YbIi27/Q+hZZTSIvpUmkAyEHRIs4D&#10;ft8OW9//WJ3DvBqyP+UD5Ae+MUeCeUHFwghTHn8Cx3vWROHaSx2JKYvb4/s8BkOvf1NdSLH8OV8c&#10;oDKRjav+9yoxS7zuFIDjAuYEP67Pa6zha2Z3IQiaa3bwld9R1Vq+XNpS9vPjIugPyquoL9/fiboj&#10;H0bioJeQysEFmo/9mOOPgwxUJkcoC5E5LkCX0ecp5PR9WsDuaaS5PotdA15AyOBn8duIZ/DNiKfx&#10;2Khn0Jzp85l2a/S9eNrvP8hXa4ScPx0WzWTm8uNc3bTpq9W6IlmTQnByykqkLl6BjPBFyAn/HdmR&#10;S5EdxUEM+vKWI4dxjXFrkC+mfkHCSuQnrEJR/CrZTr/fcu0HjVkmwLcMmdGr0Hf6KtToR8c7G7kA&#10;oEcE6vcJwHd3emKiYz/4O7pjdNMB8GncHyOb9MGIlj/Cq8d/MOzV9zCs73MYOu9+eEV3xVBhh0PU&#10;vNP2YioJ21h9K0b9cacwjodUuqzfRv1dpb6iecWQCZXrj/45mqsqeJngR5PXBD9tqukGyZkGBDp+&#10;ZsCt3k5zjT691WIuM8h3yqxH4L38djHXaNqS+bRTDVaH8RAAdWIAMwaRppwGwwoNWFiTT1QLfL7k&#10;XTErya6udQBk3J+Y0i5RaOb5GwaG3ydsWy9BydFbDmDQVaF8uFIOHGhiUDp9uX4LBQjHPI/Vg95R&#10;gyEKCIfQzyqvomrutgAhnx19gyw3FcBulCPnYVe0AJgAYUBwB+w5GaUb7Xnat27aOgwvL2sn0sJu&#10;UXhhG0suUqOqoTCuBnY8Ww3bevdX5zAtSlq9pQyQH0pngxhgs+3jT7HnzRooSaipR1htneBPKNcI&#10;yUx6zqpYzldAxcpUpgRtmYunxrZEI/+7hc3R7BWGxySmZH9qDWEmMuXSlcz3x2SnBEEDCM+mBNKx&#10;j6C67+OYN/Q5ZAm4mUBHX94JAcQTsi1V3mcJGOYI4B1xewbxg1/APM/n4er9HF4Z+RQ6y3XU9ZVz&#10;jRNAVYuo6+NqQL4XL/p+jsKpYQJm5/YBqlXiVBorJkAIRPakcKRPCsCJmUuRvppmO0HMADsO4JSq&#10;bBPViR+WIzOG5i6VAz1/IF9MXsQvBwQUFy5diTuGC+vrFaAbD9nDwDDU7R+Azx70wSTHH+DXqg/8&#10;WvYT7QXfln3h10LeO/eHbzNX+Ddyh08jFwxr9w08X3ofw3u+hPEjnsBvk17EgnGvYtHwN8SsZXJT&#10;DmRwpoY2t6xnEFyo6mwxzEBD4KN5LGabx4dY6vkOZkx+SoD2dmGYncW85uwFzfSsG2SZljd1z6aD&#10;w7vCK7IVPELvh+PQXwRYaAJXBJ1rScNQnfGAwv5e+/n/4BPbSu7jbGVgqmbD9MOyI2AYzM9+L2GN&#10;lCuflS57MnAjuYWUf/CA9zHf/3nVuQ2N4iAYy5rzxcsfe1BYKwwLfwCZeYdUmz2fsGWbvsLCzLXI&#10;CqtVeQAYXQ0FIbWx6a6aOD55hjqHiW8kfCohKj8QAEkJKaZP7pDrAOx6qhosMZUMgEJvs5IeEtgz&#10;HaTGFZ1FTpcIRzSuqTA1FDlRNbE17CZMXtICb8++DS3HcqEirh8sgEMAIjsc+6QCwOoChjZBz1q5&#10;wBHNZgHC/sOfRb4AXKqwvZw+zyKv7/M47vYctg14TnrEF+Hj9Tw+G/EcHhr5NJr4yvn85HdUAq+p&#10;KtU+QY/gR1Dm5/vwqM9nyJ8m138eE1itGDeF5m4AMieH4iTBb/4fUjEIfoxrJNvTo9i2NE/YINle&#10;btRyFEQuRnEMs2GvhCVxKVasDMBLvquksZD10eQ12INrOBr2Wo0v7h4qzO9HBXp+LVzh06q/vO+j&#10;ANBUv1YERL3Nv7l832QAvBu7YlSLHzH94W+w/NsvEDXsA4Sz4Qz6RLE5a0C7WOXvuQhSmLC9QI/3&#10;sFjM50lzHoZXQGc16qhniHBApqtq1BUZyZ/RIZFtMTK2HR6b5ar9gDaB51pRYal9k9HK+ydhZ7fD&#10;SzFd2/dFVdmbjc6AZUUXBedVkxH6L3gQv43+GwIGvScs/TPpsJjyjHkfP1EzbkKEwTM79Njf7lUM&#10;m9PpKh5/YGgLTIj5O4qMGSDnad4GAGopTA9HTuilBz+bWsAg6KW1saFrXaSuMHIQGCej1asGQfiB&#10;VNAcCTZHZY9MnoaNd9YUBLVXSGrrBH9GmRYrO6GHnKf87JOzCQH59Gl9VZbcXWLXNwLkOGpUOd4O&#10;hyLqYvHKpvh2Xgd0n9QD9mJucsGjar5czFzAR5m9BtjZUgWAso+Yqk+NehYHBr2M2EEvYKbnC/h+&#10;5LN4Tlhmu9FPwF6xS/5G9h8nqgCPAKe1ugBo2aLpcn4yUX5HhunbA19NfgOWaRGwTIpB3pQopflT&#10;okvfF06NQNG0IOQwnf1EMYEnBuHk1OU4+ccSYXYCbhy0EVDT5u6ZwGcqR7ctcUuE6QnwJa/CXjF1&#10;Z/6+Uu5tjTQUYXx9aNYR9OjfEu0fiKeHrEL8hGAseXgIvJr+H8Yo8OsHX2GB/i3KwE8BoHzn27I/&#10;Rgs7HN2qL8YQLFv1xmhnd4xy6Cdm8veY+coXCJDGE+pFM8o2sF2IkjUyA3TAoHeFofxNTcfyFLbn&#10;EdNagI8NXRoyHf1UaXxqVLpCg7wYVQAqDZtpojxjW6PP6hfQwF06C5aTTfC5BlRMX7v+Qfhi2RsY&#10;HdVaAZmtezNVD/5wMINlx1Fdbuf0QzGPY4w8gT8/gMXC4kMHMF5QB57T9aDAUBgig9KniEnMdaHp&#10;67U+vluQExZs+EG3XfXHhDfbQpPUNEvzTqxUc/4rCwCZ0Dlrhj0SuzZH5madkt88FwGQVq8CQHNE&#10;hGIywLSwaGzocjPyfq8LC5FUBSbSHyiqBjTME9UQUDIHOeSzeuVcYL2tfCCjvA+Xi4rphCJLnjrP&#10;+UWuRy2oTsdlDtJi79cLJXGSc3h1DYacZRJXHelRdREa2BgDf3fGo1O7owEXQCIYcj1fZZZykMQA&#10;LfrmTPASMKPeJGzuLp+ncQtZHU1oE/DU4uc2gNRkmAQ59Z778TuCobz6Pga70Y/g73/cihkrhUlO&#10;m4h1MyciaZY/Emb7IG72CMT8NBQxP3tg2Uw/BExbjkO/rkbRHyuARaIhDOERjV8iTG6JsHEmcPgD&#10;haLFMYtxOlaATkxiqOw2KwXwViAvfjV2hi3DT4tX4UNhjy0HrRBTN1CAjyOZIWIuCfgNiFEM0FHY&#10;g6cvp9eFA3PCcGpcACb3GAAvMYFHt+6tmOBoK/BTACjsz5/msPGeLJFgOEaA0l+2+ci2YQ59Me6u&#10;b7G6zycIHy4sjv4+ATSVbt14z2Bmgpwe+OB7w9cnjU0HKn+iRod/GvscRi+6W0xTgpNubAQ7rzD6&#10;tkzQ0xP6rRtiqZZu537aF8bPNP2Uf1C+12uWCOiFdsKwVd3g/9vdmDnlMSwVk+8zr5E6fEWFwYhe&#10;9RFhOT/N8gFB8l4YfJ94PD7dDT5y/Tomj/ckYMZXo4ysy0MBIEHS3C6f9WCQHhFn2MvgGPkc1AXT&#10;pj+uQoiY8y9Y2Dzn/IaIWcxkuMHuH+On8U9hWCBHiTvAI4rA2xEuQU0Qsn280XKJJed2cenvNeZk&#10;H/nVKg1+GWaYeFK2Te+j8ciIFRSs4TZGnXAesXqfUl2tB7zh7ttRlKaXwzQBkHhHrCsFQJMBmgCY&#10;v2MnNnRug7SpdVGQLGgaKuxN0DmbKhfJBc8Zsc1szVR+zzAXEwDVTA11gdYXzvV2qyEzoiXyc0+o&#10;85xfeMlFpR1J5sZ/6TghGwVSLKrWEI4T5hpbEymhDTH2j5Z4bVZXOI67T8zkh0UFqPyEHapRYwEu&#10;NThigJ0yXQmKBLE/qzyGAKGAqJ0A8HtLusOXDUx62CFcllEa2ZDgjhgU0k7MhTYYGNYWwyNb4J2F&#10;L6G6y2p09lqDdyeuwqB5qzB/+UpErV6KDcErsDtyJY7ErMap2DU4GbsKh6NWY3vIKiQFLMXK5cvg&#10;++tKfDVtJR4b9QduGShsrw/TI4n25wihNGB3Mr5Y0Wg0dlmIz1y+Qtzgd4CZq5EzLUz5HvN/CscB&#10;z6UY3b43RjUTACSzE7ZnDYDnUw2G/TGqaX/4dP0GS7//CBHe7yuneoiYVioGTTnY6Q8UsPMgy/tI&#10;N7KBH2KlNLhF3q/hp3EvwPf3e6UBd1HZS+i8J/BZN+YLUTZ43ch1yA7z4inWIjpIPjMm0Hfh3Zgi&#10;jf2X0a+ohcKZKj7U/TOEy/UECot9etAMBTqq87jqAEifXyjsOPLbLwYdfKaICXsbhgor5mwNzqNW&#10;fjnlEpBX3r+NcjmbsoyHh8hvo9oI0+4A72V3YP6Y5+TZvIcgrhYnQBgw9B3FCJkVesHI1zBypZw/&#10;ms+nszDAVthybI1qq3qA83wAyIatG3fmwZnICtJt2WzXJFEENZIdpsMj8eH3FrEkCwQHCohBomrJ&#10;DcEhJk+mEqtUCMy39tjy9PNyGQaAyLno+yMDpCgApDAUpkTtpDGyODcb6+9/HCf7y8kSq6klKjO3&#10;9ELOgenIOTIHOYdnI2uPH9I29ULWhn8hLf5epEU6IiO0hkp7pdLZkKkpFlimBMa0sKbIzd6tznte&#10;UdfNrDH6BjJ2eagbZmGUB1dDI+1UARVEGusIc7ZInB32hTfAvBVO+GxuW3SecLuwQgG9kQJYozmQ&#10;QjAkeNlgeRepyu/o/zTqjXkYHy7rjtExDBugr4WmmmYdqjHLe1ZQNXIa2xz/Xi3AOVAqNQNt+0oj&#10;6y3gJVrdJQB13Veh+eAV6Dx0Gbp7LkM30VZitjYUoLNzFbDrt1rATl57SQPpy2OIsqG6R4gKWyDw&#10;9Q9F135T8KPrfxHv2hXZ/RvjVJ/aOOz5pcowkyYgqFaDmxeOdT/MhXez78WsFUATELQFdGdT03Qe&#10;IyxxlKMLRrbriSXffImQkdqhHm4kTA1114lRl3i9hV99/47pUx/H+F/uxailPTA4pKOaGcKwDQ8B&#10;P11uLDPdQG013LOrsBr6uZjVRBrp4LAOwvJuxbh5D6rFmf4Y/powzfdVVuqIAQLGHmSj72MNG7kw&#10;nshB7yBg+Ie4f9B8ZW5Wc2fZVgSlK6fVGe/nLkAsDL616xJM9/kYcxmzueJ2xd6Y02+gCu42me7F&#10;AaDen7/lIAmfgZRbRFf4/fqglNUryixW6y5zUGoIg9Y/xHIpq9GLemBAbEvp3G/DkUw9Be7CGKDs&#10;Y7Cb7H0TzmCAJEz8nCtKosV1grNC6yA1uj3SUp5BxuaPkbrVBTn7pwouzUPu4TmCS2OQtvET5CY2&#10;we6/VcOOr3qr4/MsVPr+TIu3FADNkWATaChb3noXB/5VDTlrO6Cw4MBZb4W/KC4uREHufuSeCEbG&#10;bi+cWvsKssKdSlmieVMEwNSQm5CTVX5e3lnFpH7GdeUcW6QQngxQp8gpP12G52EaHU2ZSYcZh2iA&#10;oZqNUhOpUbURuOYW9FnQFvdOuwN1/e7RzNBXQKg0xtA2wJ1f5Rg+j+Nvv9+OsbHScCM4g8IEPLIR&#10;Oo5ZybSvxjNMWEhCW7jNegJ3vTsTDZjYcqAA1iAxUz1Y2Wl+CZAR1DgRnuYPJ8ELoCmTjIDJYF0C&#10;nbv8xo0sT15dE2DXPxjt+8/DBy79Mdv1RexwbY9s15uQ1v8WHOnnhAOujbG/VzMc9x2tlu7MmsJ8&#10;gSEonBuONe+MhWeT78XMFUCzAXRnV+0b9BXg5G99hEn6tPsei//vY6z0+yd+8mcG6KfVOsM+f/SA&#10;VyCZmZSPNF4648k6yNI4DY9MRpWblBPBT4e0XJjqDCYM+5D3IZ3hs+R2TJ/+GH4b9apqsAyWDhcG&#10;o8Nv9OiyXoWOzFTPQqF5HiaMNNLrfbw0aLqUuZSxDVC6kqpZaARaDFiKmV49ESfgvUauk9PYZk98&#10;Gr5L7ladBkfFL6a8TFVT3kp9ql1lG+uwMGc53rA1t2LmxGdUx6VmjdBtYfgIaSqPmXcn/KOfRV6R&#10;nnGhsaQMT84qRhvP2uOjyFNpWxbwo0+Q7T09uitSN/4HWfunIT89FoX5J0qHUa3F+oy5B+di453V&#10;cMDXT33maYhw1oO+pQBIE5hf8KJNM3hvPzdse1xQN9oBBelJ+sDynYZJYWXqvW3hvgV5+5FzaDYy&#10;1v8DGeECenJzNJPTgushOytJ7WcOupxdeIayfQqy1iIjrL4BqAKCXDLTKDAq/ZH0AVB18lQNhNzf&#10;VG0qEwwFKGNqISX4ZvgsbokXZt6GJmMFDOk39BEgU35DrWoVOWUmG6pAkttoQpM5kvnxvXw38iG8&#10;uaAbfOI6KdOXfidPI4BUVSyjsim/izDAYfGd4f362/Bp1A/9ug3CP58dix4f/gSH75aibr8gAbZg&#10;VBssFX+wgN0gNkJ531u0j4AiY9VcQsQkWoVb+i9GV5fpeMVlAPq7fomFrk9gp0srZLg0Qlb/hjjV&#10;rymO9XXEoX7Ncah/cwHBZjjS92bsdbtDrSGSbaTPz5wRKu+DMefBwRjWtKeAGQGtjwa28wAi/YJ+&#10;LVzkvZjOij26YpRTXwzr8ANGTXgCXkmtFFMZEEvfGxcz0uCmmZ02U4eokUzNQtR72caJ9zTnvNQ2&#10;rTrQl2Wry5OLIamVz+S4BL3Ri5jK/3H8PvIVcEEkrmgWoqbZMd5QxxwS5JSDX4V8EPwYbkPV+zDQ&#10;euXQL9DZfYF0KnQjEIBsg9MVUYYsSQfYYeAirPH6AlEeXLaUo7afqLjIpQKEMyY/gZHLb5NOheWm&#10;O181hU2VmVn3bKue480OSDNH+hJ1XkcBRboN5Nn5/34HFni/rrLzhBpujVCPT7HU7XUs+6OnQgct&#10;5duuLeEAp0ImkcydwxXgqfR2ghVp8izTtv2IvFMBKLaUX73SFP6SP1ev6n1ZfElm7DAkt6uO1FUr&#10;1WeNW6dLR4AppQDIDQRAHkbNzRM5/uvv2HBrHeSvqoaMhG7IzzJWd+IJOTJ7Wg7Cs55HeLSCjM3I&#10;3vwdMgUI00lzM+PUd5wNfDFisWQgI/o2FDJaXLHAMvD7M8qchZod1sDpWHvsDq2HOUud8MFPXdBu&#10;3J1iIt8vYCgg6PuMgJyAmzGIQlNXjfoy5MZPb1NA6PsQ/jH0Zcwa9Tr8hOEwNo0mr07yeWaFG5Io&#10;lW3agxjR8juMcXLFRKeeGN+sJ8Y07wnP9n3xQ4/B+PThEXjrGV+88tIEPPXyeLz9wy/oPXoN3HzW&#10;YNjI3zHW9U387vokIt26Y7+rI066NBPQa4zMfjfhZL/GONLfEYf7N7OtLg7Y1/cmHPL8DJnTY6HX&#10;DAlB3pxQHPRaIeztRwVgfhz5vUhzmEofon/LXvB36I3Bd3yJYbMfgmcygYtsmKOOumMwlaBGJz0z&#10;P49MEuaWeDu8o2/FiKhu8E2+VcWuDQhlWdKlQKd9O5WeaWBMG2GTss/Cu4VhPi7m2j+ElQjTYybj&#10;gZqlmKPLF6PhcowlQ79CK7elAkDCvDntzBYwXTHl4IeAcP8IvDN4LGI8mYVZWKBaVvRDhDOJBBMb&#10;DHkHU2Y+Cq+AW4VZt1GsTiexYNmXr4MXo2pmT1QXDAvsqhbJZ0qtwEF6sfXV/V7HhhVzVDvVIHj+&#10;tq0hSUNW5nZ3ZARod1vWgUmwFJxU288t5nkEu4hHIjxa/vEJODGuHtZ1boHcXdrdpjIPCFqaAyCU&#10;UgBUjsE8c4U4feFZa9dhXYdmyP7JHvlxgsiRrcTOXlp6SroMzQOdTUoEKEv9jyL5GWtxLOF15KbF&#10;qOPoPxcu3D1t3d+NCdMXv0xeRVUjSQpI9YIrJWSGalS5Bo5H1sPylY748ee2uHPy7bDjtDofATrO&#10;8FAjymSGjDnk+0dwy8hH0Mfr74gc+gGipHdkA5w841EMl4apWAl7YOsGL5+HCUsc+sZb8GvkqgYP&#10;lA9Nsaz+GOPcHxPFhJzs+IPoj5jQ7Ef43PQ14j6cBPwaDcwIB6asELDrhpzeYtr2dcDxfo442t8B&#10;x4TtHe7vpJieTeAzlCzwcP8m2NfHCcfHzELWtGgDBINQOD8SMV/OgGfT7+Dv7KqCo0eL2gK6synD&#10;aEa17iev/eHXtB88u34L72kPYGgKOwYBQOUOsGpgUibDEzpjZOQd+I/PbXjuX+1w37POuP+ZVnj6&#10;zbbwXtQJk6XTGBDaVUxcAcxgMr27MWvSs1g0/HVpkO8rZhLs8Zkyz2yB2sVo+KC38bvXN2juulrA&#10;j+6Iqz0IIqoyw8TC3jUIo4a6ImbIW3KtOlPO6iE05zm49LEC/z+GvQ6GtXDAR82OUUBYVt4XrcLI&#10;6Z5gxz4oqjP8f70fKzxfkXN9jFX93sL+5FDdUBVCnL9xcw8NlsDJbV5I29ILRQbb49YyPmdKxWOS&#10;sBWX7qUI0rZeyI+V9turGjY88hCKCnTECbGIccV5eWXZr0oBkEBGM5h4puboihRnZGHtXffg5BA7&#10;lVWBNnlWSA2xxd8RNnhhub54XKVymSZWFhYJBS3MMLZfvKTvkBsMIoCVN3//jOqhdJrG2l9oEVW+&#10;Q9l2mszQAMPcaHvEBjXE8N9b4ulpXXGLP+cWi6nMNYb9HsEd3k9j1uB3kTDoUxW/phaSZhyb26fK&#10;BPNbeJcyR2j+qYrEEI6E9hg+5WGMaPEdfAVgCIA0M1V8nQCHCkNRgGOAooDj8MbfIeidsSiYy8wy&#10;wUidHoaDHs+LKVtPgMxR+fYOCgM8KOCnP5+D/Rl6lL/p0wAHBryC7KlhYgYzWDtQGGEQcmdG4KfH&#10;h2B4kx+FyfE6Lg4AyRxpQo9SQdWyjbGCHb6BlzDq4TE6vZLZuMj8RiZ3hvvCW/HQMy3R9JYmaHxz&#10;Yzg1ckDzRo1Rs1pDYR1NUVDSAEuT2mPCpCdVvNoqKXeaf2oBdTF1mecueDBNQ+3f0ybtmeBmrQQN&#10;PjcCBxlj6ACmz/oYUe7v4+ehX8NxwDIDAG0A0hXU6lz7Q1goE6JyUKb1gMVY6vkVwmnCcwlTMdsJ&#10;hDrsiIlP/4UQ948w3+9vGL7yNgVc7IhLAe2itQsGEkil46I7goMk3qtuxxwhBKvcPsCpgzuMVkph&#10;6z53C6dZqv4LOBXkpev3sp3WpcoYXypnO47GEMJtzqGFSI27QyVULUqqhv1v2GPbhx8Ze1GEjBWX&#10;hfxRSgGQouYEl9AA1gyQP9rwz3/iwL/sYUmsDa7IRsbFUdiM8KbI2j0KRcVmPJ+6FUONdwrxeBN8&#10;1duNb5Sc3YN4bsk5PE+NBqmQGwPETDXBzPT3KaDjSLQ5Gs3fmMrPyoeoYxZzuY/xqofftc9Svcpn&#10;7TeUwo2xx9bQmzBteTO8MrsL3vR8DmvEDIgXxrFmqDQ++pWUn4mzGKRiSqNiYs/ZKunkHRgU00qN&#10;1nnGdcXQ194R9sdQEwEIFUvXS/nRFBAK4JBB6c995Ls+GNbkf1jxz7Eo/ClCzx6ZHoVDHu/iSO+G&#10;wvaccLQvWZ2AH9UG2J2pDoY64kAvJxzzHY7sGcxbGIiMyaHImx2G3V5LhJn2gm9zuY4KAHd+JWjy&#10;vgicBEP57OgCrxb/h6ETHsCQBK5MpsFvRFInuPzUA+27NYLDTU3RprkjWrdoJiqvzo64uZ4jJvg3&#10;lhogz2evM4IGvosIt88V6BHEaAKyzLUaJq88B8YfciqdGZStGZJe9lEv2/mRcuxzuU8u+zl/9MuY&#10;NflZTJn1GKbOvRfevz6DpkN/N2bPXGUfoGgpACpTOBIvD5qCcC9jVFbuM0AN6vA+CYRcGpQBzB9g&#10;uTDFCT89qICMGWJMk1jPDmFYEJ9DWYdkW/k77Uuk31alOWNoUXBrTPv17wJiObqRKrFu7bbFpEAm&#10;GaIqVFAfrPGh7DgKR4z9uUdB9nakr38HmRxACauGQiEuhaF1sPHeGjgw0kf/Rv1cD4AUWqX/KweA&#10;ZIDFRRp1TbP1oIcXtjxaHUXCgDi5mCBDICzijA454cmkx1Qef1PKLlOk3IfKk9y0RGSG6SXyrMGO&#10;rE2DnsEMCWTGqwl85n6mWkSZYdpaiwX0lPJ9BbVIGRQTDBOEIYY0wvrxjyNksJgbDPJlgztD9RoJ&#10;KuuJNLTFXm9iysyHMCS2CzynPIiRzX+EnzMHDWyBx5lKAFz6Dz9hgGRqHLCIweHh3+JQLwFAYX7a&#10;pL0YJUOkCmD2vQX73B/XCRumBasU+plT1qBgXizWvDMewxr/TzM6G9d1ocrA6TFyv8Nbfg/PGWKa&#10;JbWWRtgWw+I7YtDSHuh0exM4NHREG2dnAb4mGvwMvbl+U/iPaiQ1oDpOZ9VH1NhXEeB+bjNXzSMW&#10;AAgTwONAgUqyOvAjAYO3sWjEqyqd++Q5j8L393swbPVtKjkqZ0MMYewhQSKmNdxibkez4fMEADnS&#10;bhuUrpqqQZFIuAz2NBZBOjvbJeAHiFk8b9zz8AoQJhfbppQNEgiHMSKBMYSlYHd+1TNPOsI1zAEz&#10;E95XwHRZhcenKaveliDrwBScjGqu4v5U+w+3Q368tPWFdZDSqYGAommSa7EUlo0AU8oBoEJHc0aI&#10;+gscX7oCKV3qo/APexSqecEMMeHsDzEXeUI5cVp4Q+Ts9bHCO+tCsH5fOWKxpMIS17Eszo9mqqkV&#10;P1dUFRfIYGnRWGlIsTVQEismfmxNPe85thZyY2sjJ6Y2skQzYuoiPaYe0qJFo+rhaHR9HI2qg/2/&#10;t0bQsJcQKA2Qeeg4aV9PHi8PhGrEkeEVYp7QURwujS/Q419Y7PsaRjz7IUY5cGqZbbCwpTRFF744&#10;CvlzygDwmM9gHOjdGIddzm/unqHl2KKDsMBbcNRnqBw3FlmTOSc5CNkzw3B8/GqM7+YKn2Y6OcKf&#10;V2G1Tdzg/cT7GBzWFe7S4AbHtMHI6B546CVnYX6N0FbAr42zg2J9rZ2dygGg77AmUgPswBT06395&#10;BqtcdcjK2VSxQynzlcLEGWA9S1j4hLkPwWcpkyjQJdFW+8aYuotMxhisUst70l8W2Qae0beis+8E&#10;VOsbe80BYHVXTm2MQSPX5Zjt9T9EKdPfdlkQHBnczTm9i4e9gTEL7pN75/KmrdW9cklMPTXuwtUE&#10;wP5BzbByy3DdQC+jmMSsKO8oMte9pUaLNckx44LlNUUs1JG1sfa2rsg7YmSl5u8EPDnOYWa+ogga&#10;lAm/KCgsnx06/+ABpHRriwz/OihI0jF3BeF6qctcrvQmJ1asK4Bprj5FUWHZyE3lQx+PSfpbgqlB&#10;n+Druc3wf790xv/93AHf/twe385vj6/k9UvRL+Z3xBdzO+Ez0U/mdsRHoh/O7YB/yef3fuqMt2d3&#10;xpuzOuPVWV3w4swueGFGVzw3vSsen34rHpp2Gx6Y0h33Te6OHqLdRW+b2B2dJt2GW/1vw6DRj0hF&#10;eh+rPT5X7I7+JppVOg17RSaowyrMdWsZbhE2/EOs/OJLjGomZqEKGbEFFLbVu2lvzHvKCzkzQ1Sa&#10;LC62fsxvHA70Ifhx4KMCwF2QGgDYrzmO9BEWOOBhBXwZUzlDhP7A1SicH4GoL2bAq8l3Nq/rQtVP&#10;TOBhN/XD6iFPYFt6U8xKbIHhEbfj3R87oqmYvW2b0+RtglYCeG0IgC0ECMsBIBmgvbSEati+8n6s&#10;cPmkQnlrZeYZTqdbPvRNzJzyDEYvvAvea7qpRssECiplFgcGGHpjKL8jE2IYiDbxuL0DfAQgHpo6&#10;BDpB6tUNhD5TOSAiKizwAfefEez5GcLUGr1nlolWmso6jm/14HcxbdrT8Aruqlwyw0J16JE1wJ1P&#10;dfhSB7gGOCPhwG+6kV5GIabkpoYhK7qLyi2q3FYCfLRKVb5R+VyYYofDn9th00uvlWGQvOEgSH5B&#10;fjmWWg4A+QX9gNY7lBRbsP65Z3Ho6xpyYA122szUJzZNSyrROD3uEeTnGAMkYqCrI/GPekOLnfrn&#10;xcTub4InoZrHHag24hlU83laZ4Nh7B4zRKuRWgYkPymf5XumzeI2zvowt/P9aPlutHxmdmkGQTPU&#10;ha/MNM1XzhBR2/n6OBoOfwLuCuzY6BgEqntVVigzeLaiamYo+3BghOAobDDY6yNMePg/8HG4+EGF&#10;EQ49MevBwciaHiJmaqBaI+T4uJ+wt19LHO3XVMzgP8ECS9VJ+Q/3iil8fPRwYYFxaiF1AmD2jGCk&#10;TQzGhNtdBLiFBaqQGM4JPrdJTN/laGNkmym1fJwHYHgzMdmFcbD6nS6xR4KwkE4tmqFFUwcBvmYK&#10;/Fq1IPMj+DUtB4D+3mSAGgAPRPYQAPxUl61R3tr3JeUuTGe+/0sYuby7YnYK9OQ8GvRMkDPj4riN&#10;YTllAepUDYadwPVRXp73P2GAZwmE7ieqZu6ECUAGooZLuJ6xocDpCvgMGZvIGEU57389vREv5j0X&#10;PVoz5GwDQOykuaiUzp79m8/LGLX0DmGCLJ+y+9bgdm5V5RnRGoODuuJAxlrVNitXygZPKTkHZyI1&#10;rKHKKkXsMbGIpEyZv2IVWsRy2/Z4dexxtcpKLccoKi5SAGgt5QCQQhPYmiJSdvd2wfYnqsMSq/2A&#10;GvzOVF4MZ32kRXdCfqYOdFYB0+WAz+pu/oQUG6URtGMVuvl3QYMxzP7C8BSClKHmfFzG5TE/n0pm&#10;wG0MX2HQMl/PpoznM15VkgN57/8QHhn+NH4Z+gESBn8i7KJihbpwDfF+Hwu/+hTezj9ijDPNXz1I&#10;cKE60rEnpt3joczfjOn01YXh1KSF2OfaDcf6Nr5EAKQ64VC/esICX1Lp99NUcDSTuAaicF40Ij6b&#10;qjLGmMB3vpkiBD89M4RZY3phxC1umPbs2yjJrg+1vKRUwUM76qN9awe0aCbsz9kY9LChN9d3wLhR&#10;hgksAHg06VasdJNylcbOAQA1o2Pgx2o+7/h59ytQGxKtTTRbjfdClEA5IqoVvlrxmh54qBgI3T8Y&#10;d44IQ89Za/CNPJM6io1x2Upz9bYrFTrDc0SikdtyzPX8HhECgqEeBL9zsUHqv1SyimWy36TZj8Ij&#10;kmZ/J2P2UvkQJVtKkPQIawO/iMeRU2g7WPlSRA116P/I3eON9BA7xfr0LDA7RbzKYVCcYNCy2ljX&#10;sR5OLVmuD2KI9QwQU2wCoPUwMeXkH4uxoWNd5C2vhVw5gfUJK6oaKQ4VJhjlLCCos8ISs/SYDfXS&#10;hEPjalw5ZxvSI2/G+tAG+HVZU/T5pTWeFvO1xbi7hdE9ICyOTE7AcPSzwuSE2SlQI5gZr+dQldpK&#10;5fF7BDVHP4TPh72CCOk1o6XCcITRdkW6ABX2F+L5IcYJ+xvt4AZ/BRAXF1w8yrEXpt45EGmTdJhK&#10;xtRQpE1egf1u9+GoMLdDNkHtwpVxg8f6Ncb+3i1w0n+CgGw0Mowchtlidh/zWwX/Lj2FBboI+OkR&#10;alvXWaYCkBxBZjiPszuG3NQLyXN6yBOsDmSLnhYmt7MBOrd3hLPj2cGPSgCcOpajwDWkJ6yGE+s7&#10;YyXDPDw+BZMprBz8NmZPehLDA7oI25MGqmY1XFrcGxmOlwDB4NAeaOK5SADPKj+gAFyTgWuwJToM&#10;SOHaMqsx/OcgYYKrhQFGChMUAOQsnnJAdZnVJRYvDJ6GaM93EObxrtTXc/tIyRTVolIDPxXW/AHm&#10;jnkeI1fciQGxBML2aoTYVrmYSpB0DXbGvORP2DwrXUzUyNk9VCVg0RYoQ/I4HkEXXHn8YeKWdL9a&#10;WNulPXIP7i+HOBzkLU38bMgZAGidGcaUvH17kNy5nRy4DgqTyp+woqo0WAKChWSCkR1QkJWsjqGJ&#10;W3lm+WeEmWF4C8VFmciMu0+nw1JzfKujOMYeB8MaIHB1Y4xY2BLvzemMbpO6o77f/QKGAm7KtCWw&#10;kQ3Kq5rOdiYAavb3MNqOeBQjvf6JBDF5w1RlsWVOXLiGDf8XFv37C2F/3ytzkGEu5weQ8urj2BtT&#10;bndH6vgAZQYzw3T6lCDsdX1CAPBmm6B2UdpPh9EwLvCgsILsaVzLmElaNQjmz4vE8td8MazpD/Bv&#10;4aJA3NZ1mqqySqskqm4YWr8/fn3vbygpaIDTwv5KcmsqIDu0pwG6dRIAdCAAlvn8KioBcPaUpvL0&#10;5XkTADd0RICbNPAB/8LPvi+pNPzMUacyvkjDJHjRnLPVcC9UTVNwVEwH3DfBWCipFHDCUNMlGHEB&#10;gVL/lsISJZoYiL/5CRvrGw47V2PWhjVAXW51DYW9WwAmDu0jLPCdcu4BWxow9D01OqxNZWZ4+UjN&#10;Kx4//0EpO3Yk5yk/KWcOgIRsH6Pap4arypXcvSMU+KkU9ypOV5gfBzsqgB+1OLk69n9eExtfekWR&#10;JfNqTPdeRTkDAG3tyG2bX/yHHNhOTmDlB5QLUCMwVmoGEvM909+nx3SHpeCAupDKYIHKBBYEJJRm&#10;bPwMhVIwhSpVjg5e5sLpKl5PjfjaCUusg+TQmzFjSTP83/zOeHhqdzhyvq9KjSVgN1rAjmn1CYq+&#10;8pk+P59H8Zznc1gqFSNResbIAVJZBum1LNR6FrJdJ4pk5aI/xRz4KANI+gaVDnlXTVMKkV42xPNj&#10;THzga2FxjPGj0ny8uLASH6demHCbG06OWaX9gASnadE46PEKDgto2QS1i1IHNRhyuH9j7OnfDRnj&#10;fhWQjZTzBCgQLJgbgeTv52CYw/dqdsf5TXjGN7pguGMfzH71FRQcclTm6+mc6ijJ00B2aDcB0EEA&#10;sGzEt0wd0Ea0lbMDGjZwxIL5Og4Qluo4ktwF87xewZifH1JrkQyOaQcu4annB18a8JWqAtC2aqnM&#10;Dxd+omMBVX5Aw6ztG4DJv68Bkrk+i5hciSsRHrZATOFV2i93xUeNOT88HC96zEC81D81OCcsL4Tx&#10;qFIvzUE6WjJ6u66/uq5qEFQJDga8j7njnlOhQYPpG4zSmaY5MMS57UyawM5lkDBs9+A22HEiks1T&#10;5NLat/lrMwt87pE5YvbSv8cwFx2vayoxhr4/cxxC+f+iamLLQzWwz6P8iLQa4K1A7ChSk84UAqBJ&#10;FU0M3T94CDY/UAOFUfbC8IjAdjYRuKIyR1dGivT6xUy0cOnCaS9m4WTvn6xXkbdxXipBuoRKhmgA&#10;IkN5dofXw5I1Dhjyexu8PqsjOk+8G43G3I/mk+5Hq8l34r1xj2CR/9+x2PdlzPd7Gb+OfgULfF7F&#10;glH/wMIRr2HxsNfV6OKaIW8jwOM9lT9OLes4gKaYsR6tKEMwdAUj+/sQv//7U4xo/iN8hf3ZBovz&#10;q0/zXhjTpT+Ojl6O7BkCgML+MmfE44jnBzjU+yYBrkvzAeqpc044IkC4j4zSu5cArZ4eRz9g/uxQ&#10;bHH7Re6jpwrctnWN1jq6dU+McHKFf/evkbvPSZ6aPIcc0VxDBQwP7qqPrh0JgGeawOZocIvmDnBs&#10;7ICI1QKgPEZRNazb6QzPpd2VueYRzfUpzhfE+yeVZnBkawwIux+NhzEeMEaAjewuQqUge3V8ME6n&#10;rEFx5Grsjh2DKdF34dmZ/eW7eA1INoHqMqkaEIlEA7eVmDzyS4QNek067Q8RMPhTVQ+1X7AMAPm+&#10;vP5LJatl3eW+TIE/7uf71Vx2ZtfRmWK6CPB1UZ3M4LAWGBF+N9Lzj7JJXrJovNF/8zMTkRbeVKXC&#10;UoTLhs/PxKC8CDGJ42sg5/faWNe+AdJCQozjaRyjW0/nOigvUpPOFOudzbibjIhIbGjbEDm/1EZ+&#10;Ik3dmgoE9YWdW/MCqyFz1yB9oEtGQTWpTr3LTU9AZpj9Oa9BxSyKWV4sLJE9iEWuuTjarjQbDOJr&#10;IiCkCVwDu8IjqiuGSWX3FhbBPH2DpPLTxzGYGUmkx2PGYM+gLvBa0w3eK2/HyOV3Y/TCe+H/872Y&#10;NOchzJjxKOaOfwa/+LyIP7z/gZVD3lSjkUGD3kXw0A8x8f5vhf1dWiDxaOfe8GnfBwe9lyFnJhdZ&#10;EmCaEY2jXl/jUJ+GAl6XCoAMiWmCI30FCPs2wl73xwT4ViKV5vaUEOTODsT+YUt1xmjnCzHfBeyb&#10;My/gf3FiXQt5agbwmXq6GvZuuxkd2ogJ3IygVx4EOSrMWEB+16Z5E2xJctbHKKiO0D3N0E+ey6BI&#10;shNOq5MGSSd+RQC7JOUopw6T8Y1pi6dncp2QWAEbc4AjEDeJJgVJg0sOQVD0f+Ea0UjA8l49e6Q/&#10;U5TZAKrLppwqFywgHYdXZvfC9AU98Ivvi3pFPgaBl1or9P1pILQGQDLENUOZD5EzmqQjFzYY4PE+&#10;fvZ/CaNW9ACz7QyOaq3KhkDoGuqIWfHvXnqzNkSFuclrcWEm0uLv0UlPpf1qpqcZYPn2TfATHJLv&#10;C1Oq4cTA2tjY404UZmao45lYYcv/R5GadKaoxAiGGWyGxBRn5WDtXXfhuHttlCTZ6bibCwFAuUDu&#10;kx5aF/mpEepYlya6iHgrlqIMpMd2P/c6our8DNfRQEgfpZrWJtsOhdXFz0FN4BXSDp5RnTBcGtNw&#10;pgESEGSaJtUA6ANi76e0g0pfpQJn6WeKkm3M9qLWntXrz6q1FQQovQJvxTABSZ+Fd2HS4nsxuefr&#10;8GnWU8zeSwTAFn0wonUv7B36B3JnhgsoBSN9ZhSODe+Ng5UAgNoEdpZXOU4/J+zv4yTm9jhkTI9R&#10;sYE5s4JxeOQKjGkn4Cds1NY1lqns06oPxji7w/PmXlg78y55agbwmSqft6TcjJbNndDCiWEwZeCn&#10;AVCrU7Nm6NKmEXZtbapAkwC4cnMruAV1NWYv6HnFOr27CV6XrvQBqmSscvxhUW3QN+AZ1B24TIBN&#10;zwpR4S59w3C/dyD2RMQjMbEnPMIdMCquJV7/+XsjdObK+QE5+qyStv6YgEemuWJYUltlrvotuFus&#10;mZewiskiPMRKMSyTM1WHbTG+lWpuY2KFJV5vYPKsx4UIdJF6r5Mi9A9yQPDWkWyYhlwaFBJueITM&#10;LT0N644uNd12tWtNu9dMJbbkRgozFPO3JK42dr9SA1s++0IfS/1lGI3Oc2BLWANtiomYBBvTDN7+&#10;76+x7cVqKJYT6XAYQd0K+fgqap5ccK7syxkjJ5Puh4Vzh9VNmtis/164cH8NgHyXsfEj5HD+n5xL&#10;D43rqXE8p+mfVHkB5Vot8p6zRzLD7RES3BAjglthILOKGDnQFINQ78Xkkfc6PowNgQyA8VHs9YyG&#10;obQsXoqvBE4VF8XZBFQCZFxrDImXhvnihxjd1EUlBbANFhemo8XsHNnyR+wYsEDYGAOVg5A1IwpH&#10;vT2wv3dlAKAoAdCFQdWOONi7gbDLb4RlCtsWsM2eFYKjviswtlM/jD4vAIrJ3pos0QVeN7li6Q+P&#10;yROrAdD3VwqA1RER0EjM28Zo6czZHxUZYFPFAps1bYY7ujXEsX2NpDeW3+XXxi/rW8M1hGVPli7l&#10;z7yLFzmV6/xq+hNZNzrAJ7YlHpk1SJu3KisLQ14EfPqFwGlgCP45Y7w8+65qmYNBEfeg+bC58l20&#10;BiZlntIkrrywGLUk5gANsATjGkyQ2ycMLXzHCDt7XCwaMrZ24LonLB+uBczlBtZwUfQB2o9tzlZi&#10;QliCnbk2i/ZpM3hf+xLp/6a7Z67/Cxj1x13S4beFS2hzbD4WJM+RwhZ5Jss6pyiCRSzQKEPNTotC&#10;dnAdNQ8/WwU4S1sWtQWAzPuZw7YeK+1/dT2s62qHo/Pm8chyLP2PoS8VI1tMYQ20KfxBkWEG86Io&#10;J379Hes72SN3RX2VHkujc9nF2FKCEDM0FwlQMt9/1j5/dSwFYeaBL0FyDk5FtsoMQwCsgRwxbVlY&#10;DIrUU/bE9JXPp0VzIu3FSrkZE4KbCfDRgUvws1XpK1GThC36P4kRTv9TI78qI8olKAFwRPMfsLnf&#10;z8j9iYunByF7ugDgqJHC1s6T++9P6KF+DXBwwPMqUzRHgbMYCuO/AuO6umK0kw6GtnWdpnJdEbLA&#10;EU36Y+az/8LpnLrSu1oDYA0smO+ERjc1QisBPz37oyIDbAaHRk3x2EOOsKTfJNS/Giw59TAppo2Y&#10;mjbK/DLqiIg2cAm/D42G/qbMTAVqJiBxcKTvGvx3+ZsYFdkaI+Oc8M9fvlIjwto0jZBX+g7Lg9il&#10;aZQabbYTs1fFKfYOxP0+a+Af+jqGRjmqzsG8dnbOHrFMQtsOfot6YP6YF7Fy8LsI8fhQLVWg0odZ&#10;MUMywDNMZAHEUGGDqwVAp0x+GP4rnkRW4THVFv+MaIgSLKB5KnhQUlKAtMRn1ACqmmWmBlXPxJVS&#10;NYCxMKk6Uv0FADu1QN7evfrYcjxCDMlcxdhmU84KgGWjJvooPFD+kWNI6dYRad61xd4m06IpXOGC&#10;KijT0ZO+UpnENF16jYKC4+p4OtvDRfYYFaQgewtyQhsIuLHA7FAUxvPxvTZ1S3h9UpCbQ+pjZrAT&#10;3MLaiYnSVcDvVqkQOu26WUEqXcUc5iLSXs+/D78mAhgtXc8bNnJeFQAc3uwHrOs5D3k/6alqmdMj&#10;ccJvAg6IucrBC1tA9mf1UL9G2N+/G9ImLkbGtFBhm6E4MWY1JtzqdkEAyJFiBkP7NHfFyNb/xrHk&#10;ZvLUrAHQDiO9HXFTXQcBP3P2RxkAthFQbCXbGt3cGG+92gIoqiO9czWcyLwJo6SMPSqW+WVWjoCO&#10;EPP2kwVfoHo/AhvVBCMBoD5x+Odvn8A3uhW8IttgcPjdcPJcoH2BlymfYA1hgdW56FXvYDw8ag2O&#10;xUTjaJIfRoTegQERXCi97PrpJmCYkGKEAoij/uiBuWOfw6pB/1KxlBcS6sWFrDjtc3XfNxA2d6g8&#10;Q4IYRf+9GNG/0AObRIKcQ7/otPi02giANjDFWpV1KRhTlGyHA+/ZY8s//qmuhhmteGwzqsV05VWU&#10;swIgf8CFkvQPReWVGLrlvX9h3+tiTibVlBOf2/ylFoi5yaBF2un0GzKDTPpuFhoPy2NfWmxg8WkL&#10;MhIeVX5AxgblGiyQpm5BZC1sCa2Hn4IdFONzF+DTfiJOgWovykpxmUYORT2T2sPL9wmMcvxBzfll&#10;TNzFp5M6U4fJ8ZK/nysAGI50MUszp0fg1NhZONC3lZivf3Y+8NnUAQd6OwvoTUHWtBg1Je7EWAKg&#10;+4UxwJZMoSXg13QAfG/7Ehm7DROW4EdTGHXx6UdNcHN9J7QVE7iiD7CNmMAtWzihYb0m+PZzDoAI&#10;gxQA3HRYnmlIFwEY22V/uZSzS+gT9Ilpi2fn9BXQEVDjYkkEI9coAcUgfL3iFXjHNBew7ILRsc3x&#10;CqfR9RFTmWu5XJZRYQHenoF4xmc1TsSIOZqwCCXRQdgUNxpeoZ0wMLyNXLsxz1dAz5P+bQFBz9iO&#10;8ErqAK/E9hiz+g4smPwSQod/gMhhn4p+jAjPjxDKEC4CnwGMgUy4apjFK/r9E3silqp2qHBCEZqL&#10;Ff07okCRJRen4h5QKfF1oLNtTCmvgkExoiF1sOk2exwaN0kf9bTK/4ySs4S/mHJWAKRo6sibkos0&#10;hoOPzvkZ6zvLxa2ujQI5sbbNz67KHFX7aPudQJUulcdiJE3QR700ydjhpiZGc5SXjK9IwHZbCIHP&#10;Sa0wNkAevmnqEgBNEOS2yjaBeWz6ijj/1CuyG4aJ2eff2F3AgObv+X1mF6KMwUv6v9nIn0sADELm&#10;tEicHD9HALAtjvRrbAPELkUdcbBvIxwf7S1AGysAGIST5wBAfxXiIypm7yhhfgRAn+buGN7wO2yY&#10;cZs8reo4LeBHJZDlpzbCww80gWNjw/dXcSqc+uyEBnWbYqBcC1BbmcCB21qAAyC2nsHl1c4qbRSz&#10;xAyL7Yrn5/RELZc1AoQJqNYrBo9MHaCyx+ilODup8Bm30IfQaAhHhAmUl8oAOc9YjmH6Evn6Yyj+&#10;5r8G6fFrUBy/HDlRy5AbvQJFcUFYGzMUHqHt5Frbwy/5NnjH0z8pryF3w2NZd/T9tQt6z+2MH+Z2&#10;wg8zu2Hg8AcxtvdLmP3jm1jQ7z0sdn0Lv/d5HStd38aq/q8j0INT65hH8W2s8PgAaUf2qDaoyIwi&#10;NBcr5GuaBOUe/E0HPBt4oV1ZGkfOpmofmr8T6mBte2fkbtupjsVr4dUw/ZUZ0WJLzgmAtpyH+YcO&#10;Ialre6SPrI2ipAsLg7FWjtaQ4mYdmKyOVxkAmJ0aiLyw6iiSQtsa1gBzgx0xNLgTBom5on0gl4/l&#10;VVQyS4bNeCVKTzvqSXg7/gg/FTBcHsQuRb2a/g/x/52hskKrlFgEwAlzBQA7iAncyAaIXYo6imnd&#10;AMdHDtQpsqaHGAzwbCZwfwWCXBbTp6WLgL8LvJr8iF8HvIj8wpsF9OxUEDPBj9UvMfwWNGvSFK2c&#10;tKlb0QTW25qgQf3G+GkGAbA6ivPtMSOxNTyYxUQYja3ncPm1M7zkOY+IbYtvV7yOp6e7483532BI&#10;1B3Crmh2Mhynq9SHdsIC2+KZmW4Ckhw4sQVqF64ccNErwxEANfN7fcIaZCYEoyRuObKil4kFpDU3&#10;ajmKhREmrHVBrznd8dx7rfH4i81x7+PNcMd9LdGxa3O0biVl79wYLZs3Rgt5dWp9i3Q6t8C5UUPc&#10;cnMtPPGgmMiTfHF0WxLW/zERKxlH6PYGVrm/g7CJ/YW8lZ9be7HC9q+Y2ukipCc/o8JebOHG2ZT4&#10;YxHzd/8HNbH576+egcFMfmAr/MWUcwLg2eznLe9/in2viBmcLOYmfWwVLupcyrgdi9xkRvyDKCo5&#10;OzJfqLDvsBRlY7NUvPkBdYXxdcDAsE7gSvWDw7kyfherSnv5Va3HGtUanhG3wvvJT+DbpHLBj+rV&#10;9HuEfTJZGKAJgOE4NeE37O/X7bIAoJoW5/U/gwGG4PiYVSo3oG0GyHVNesK/ERdH74Ohj38OT7/H&#10;MUI6BN+49pib7IyA7c7YeKgpMvKbwK1fE+X/M8FPv5YBYBvnptIwm8HhlqYIXXOLPO1qOJZ2i7Cw&#10;LhgiHRyzGFd8BldSOeo8PMYZo2LbYFRMGzEvaW4yosAYYItoi+ECiL2CnkL9ASvKzOU/rQJ8DHNh&#10;rN+Pwfh4YjDyEtfgdOwSAb8VyIv+oxQAc6KXIj9uJUpSQvDyk3ejbs0GajDJqbEDmjVtiuaOTdFS&#10;Op7WTlLWTlLuzR3R0qEJ6tSpgXYdW8Jr6FAcPnxEtTNTTu7eiBCfb7G819+wedVPxtY/L/TWEV1y&#10;08KRFVJTjerawo2zaQ5Hf4PtsaFbTRwaP10f1JCzzf6wlnMCIIUHqJhB4fj8n7GuQ23krqiNQrkA&#10;Wxd2ViVlFaaWFWKHvJPm8PmfFxObl2x0x49BLY34PbICMj9hYVd4lJDTgzyThQF6Pw2fpr0qnf1R&#10;yahWvzMG+T9xni5TYoXg1MQ/cKB/DwGsWyoA2KXroT71cWDI58L+4lRChONjVp51FHiMc0+M7PAj&#10;hr7/Brz8HxMA6AzPRM7L7QAPMR0HhHSBW5B0UCHt4JvUBW/2aYsmDW9WwNemuTNatqwIgM3gxJFh&#10;p6bYnKTnAcfudYBbcPn1RK6Wsn4NjqA/WcxMBsqrumdGF3DWhLYKCJAPTPFCtT4EQDI4W+B2Icrf&#10;Cvj1DFDZZ4qSl+N09EohIiuQLYBH0DMBMDtqKbApHL94e6DxTTepMKO2Ro5FJpxl2Wp1RNsWzdD0&#10;5gai9fDNt19i3wHDtBVhE7OmQPs3xWNR/3/i5J6NxpZLEGnA5GfZm79SWZ1tYsY51JJcHaf8ayOx&#10;Ywvk7tKjv6aoSJYK2FVRzguAPIA1irIgLKeOIeXWW3FykD2KlRlcliX6vCaxAGBeVA0V5JixwxgM&#10;uRQxEHDn8UgMCGRFpAlKP580EAGjK2siSWOPIgvoiuFP/gt+TcRMvMTA5zO1H4Y1+R5LXvERANTr&#10;gqQLA0ybvAz7XO7F4X6VzQAJgPWwf/DHArRiAgsAHvVjHKCLACBj/MoD4Ohmrhh+57cYGdIdg9e3&#10;EpOQpiCfiZiDwth050RfqWgkM63cgXsebQmHxg2lcTYXICwDP6XSQB0dGuHeO5si67iY0MX2mJXS&#10;UoBU+3LVQt7lnsGVVdXhGVaGZny649VZaPhdVzXwMCKqOb5e/Q/UdFujw2UIZIwjPO8ymwJ2nHIn&#10;+9cg66Pfr1cges0Mxenk1SiIXSbMbzmyY5aKybtM2hZ9gPJZthULMzwasgj33NYOjZuKaauWGHBA&#10;SwE7M8Cc21o6N0E9YX0P3HcXAgLWqPakRJqWOe2UkpaWitCIIEydNhELZ4xEUYXkyX9K5PBFJfnI&#10;iL0X+cL+KuYWsKUc9SXecGyhKKkm9rxRA1vefs84YJmca/TXlPMCoGkGm2KO2W7/71fY8Ux1WOJr&#10;Iy+ytgAbBzkuIC5QAaAo/YC7PIyjXboUFGfCP+oZeISWH/a/0uqZJJXe+0mMcKDvj4saXch0sYvR&#10;fvBu+j8sfFEAcE6YgF8g0qcKEE5Zgb2uDwoAXh4GuG+wXjc4a1YIDo9ehrEdBNib27g+uecRTn0x&#10;dMzDGJzU4dwMXL7j2r8/zLwNzs3EHHMUJnJGHKADmtzigJefa6JCYI6l3YTBYcKs5LdXz/934cqY&#10;O756RYiJHN0Zd431QbW+5vQ4rjNMX15F0LPWCDV6rPx+HPzoFYABPwUDyStREL1EgG5FKePTKkww&#10;Zpl8J+xvQyS+fe9V3NyglpSlk3Qmpk9Vl22blsKuHW7GTfXt8c3X/0F6eprRmspLbm4OwsPDMGHC&#10;GIzyGQ7vEV6IiZZrEDk3vFyYFJdkIzP+brWgkR4sPRM3TFUuN8EaxvlySmueWKEpnexwbL42x01v&#10;H/1+1rh1NjkvAFL0aLCGPhNQ04NCsK5VA+T8KgCYoJkfh67JAm1deKkKACoWGCQ3s9dLH+ySRV/U&#10;mi1D4B7oeEYlvGIayZG/WzHsiQ/g28RDAIHp7isbAJkW/0f89uxI5M4ORcY0MsBQcPGi/W6PCQBy&#10;NohtIPtzSh/gTdg39CsBwHg1E+TgqCXway/XYgMAxxDwOfDxwasYHkeQIhOyUVaGcjaNz9rOePvH&#10;zmhan7M+KpjALZqiwU1O+OoTB3nCDbBqmyNcxPzVo/jCtGwc81pSmv7DQhkZ0BnesU7479I39Sgu&#10;p9IpgJP3Z4BemVZXo770+QkA9g6A5zwBnpSVKBSWlxdZ3uSl5tIUjlkCbInADI8+aHhzHTjTxOVS&#10;A/La0qp8m9xSH85OjTFz5lTVfpRIU7JmTZs3b8T06VME+LwxZuxojB83BmPGj8Lx44fV95UCgKfz&#10;kJlwvwGA51aT+XFKa+FaAb6B9lh3620oTD2lrsW8Hut8BueSCwLAcqPBUjg8SUlBETY+Ig3uv3Yo&#10;ShZKGsXAaHPOnu2LVyoXzxsgA8zZ562PeUnCq9HgfOBUEjyC2KjO3egul9LX5TX4KXg79sToFmXr&#10;/FYEiUtVpsWf/+QItS4IV29LVyu4BeGA25MCgJWQE9BKGVh9oE9DHPL+QQAwATkCgPu9F2N0297w&#10;dT7z2nzkfv1ucYfXq+/BK5aLZ5fNRLClKiRJzORRcd3xxKut0bhBQwG9srRYTIVVv74jxng3kYbS&#10;FKOEUQ0J5e/o4tDhTLaOe60ozX7TTGaihhFRXdHNzw/V+nBEmNPjzgeAQcpMrtk7At6/hAnzW4F8&#10;Abo8MXdp5pLtWQNglrBCbIxE8Ax/tGh2C5o7NEbLlvSllrFrMr+GDWqje9cOwuTMNFblJSsrE8uW&#10;/QEfnxHwHyPAN8Ffqa/fCPzyx2RpdX8m5s+2FJ8uEAb44AUBoJkUITe6BgqZ+v7hGtj1fU99IIEC&#10;opNptZ5r9NeUCwJAClkgD8wFiYoNmD00bCTW324HS4iYwDF2coE62YCtCy+nRPCQasjeN0IfqJKk&#10;pKQY0+PehVuokzQQhiBoP4ytink5lEGlQ799AT43uQsQ9IFfy94qDo4xcWpd3Fa9MboSGOFIMa9/&#10;eoTr9wrzY1p8lbA0FAfcnxcAZEos22D2Z/VQ71twdPRADYCzQ7B7mAAgk5y20Ov9cqaHn7pfeW3u&#10;guGtv8Ow6ffDK44m8IUNVAyP7QyvoLtxz+OOAoKNhK00l8YqZrFzU9wizHD5/MZYd9IJbszGI8/U&#10;HADRwezXtjJBBhMH0B0wKtoZny59H9X7C/AxX2BFH6ABiCqji/os5nKfULw51x2FKT+L2bcSWVGr&#10;BfgWK8DLVipskMyPgx4bQ7H212m4tW0LNGlyiwI9smo1yCTvqTfXr4UHH7gHu3Zu1w3HpE2G7N6z&#10;A1OnTVLm7ngxeyeMH4NxAn5jaQKPHYCk7cvUfpUFggTAjISH9DoftvDCSjm1lQBYFG8v1khdJLe6&#10;BZnR0foWhAcRAG2F751NLhgATUrJE50u0Swwd/dOpLRthTTfunpqHCO4bVx0RaUfMEcAMKdSAFA/&#10;PZO1x+2bA9dAB+UfquzMIOfVGKnoS3rAq/tXGHfLAA16ygzmQAEBQmdItgVqF6OcWTLrgaFq9FcD&#10;YAjSp4bh4ICXcbhvZSRFtVZHAcCmOOY7Ss4VI2Z3MLYPXgifFr1UZhoy3DEteyq268tEDw37Yeh/&#10;XoVXogCUmL80/WyWVama33eEd3w3DFlzJ+5/3hEO9W5GCwdHtHB0RhunRgiRfSaubQ+PCwTUa1WH&#10;hbeDZ2xXdPUbL8CWICBXgQFyYMQlUiVPqM7BEmF+z850gWdMSyyKeAMFcauRE7NUQGC5AOASUb4u&#10;FRBcLOAXjrULpuGOjs645Zab0EqYXiurUXUyv5vq1cTjjz6AI0e0CVtRYmOjFMvzH+NjsL4xGC8A&#10;OGHcBIwZNwpjf/8WGQX71L4aBS5dik/nCwBeGAOkcvpbUYo9Dn5cCxufeQElAnjqWgwQsHbZnU8u&#10;GADLORWFBRYJ3PJ02z/6BLteEEROEEQmLbVxwdaq1/A0TOC9w/TxLkl4FeyJ9M1nFpzA6NCH4RHu&#10;LBWO7O/KxgFyge/Bkx+Cd4f/YvRNA+Hv0B/+zTkSLAAoIFEZYTE+jj/qhZFo+hoMMH1aGA57/L3S&#10;AfBI/8bY16cNjo+Zjqzp4cibE4bNA37FKGaCEQboR1Pfub/K+jKmkRs8H/5ImFx36QzEVFXJM883&#10;W8MAtAjGznXA8PgO8I64E6//ry3adXJAE2F/t3VugplRtymTlyOqZx7jetLOGBnTAp8vfxM1OJeY&#10;2VusAbBUw1CtVxwemeamfKkcRBkY0gbhMT+gKC5Qj/aqQZCVYhKL2bspDLHzJqB7e4JfA7Rz5tRC&#10;+lTLVtWj2fvwg/fi6NFDqq0QL0x/HwnOihXLFOsbO8631OQdP8FP2N9YjB87ET7TvsHiDdYrrfEA&#10;xvtLkOLTuchKuN9Ia3duC5IEKy9WyNaqWljfqRaOTp1qIECRuh5mjL+QwQ9TLhgAKQpZxczkXZ8+&#10;reNrTgYHILl1A+TOq4fcJPoBz30DpVPjBACzzTnBlSJldHz5pqFwCXQyQhKudCB0OwxNFNP713sw&#10;9NPXMfz+TzGs03cY6dgHPo0F/JyFAV6iX3B0s56Y1MMVpyYHIGsGMzUzLX74ZQHAw31vwT6XO5A6&#10;cRmyhGnmz4nAepf5GOHUU434+nN6n5i/vo4uGNbhGwyd8xCGJehQEMX+1DOwXVZnquwvZqJndHuM&#10;Sr4VHktuw1cjO+Gr8R3hFdpV5WLUnZqt314fSn+gF4E+riN6jB8pLJDJVa2AjyYwfYMCfncK4xoa&#10;10U6hNaqLAdGtIVXcBdsi/NDUUyAMnnz4lYAm6Ow1H84OomZ27gRmR/BT5u7DHUh82vcsB563NYZ&#10;e/fuVm3EeqAjOzsbv/76s2HymsBnqjDAcWMxZvIweC97CnvSY/SP5PfaBL50BCwuyUF23L3GfP7z&#10;4Id8bxFrM9W1DpK634aCU8fUFeil0gTILQUXNPhhykUBoIoJNGN/VAHIi5ws5cknceCzmihJvrA0&#10;+QrFxQTO3O6ij1UpUvYgDmVuweDgzhhEH2DFMAwyDcUitE9G+ZBUI6Vy6hxBjD4mvY/WCsc4j/K3&#10;XrGcDtdZKuytGLbgbgzxfwieX/wTPl3/T4OgAJlOj3XxJjHT4o/r1h/HxqxUcXmlADjoFRy6RAA8&#10;0o+v5rog8r5PQ+wd+KScI1SZ2rlzQ7G211wB9O/1tQjz83d0xTDnHzFyxLPwStZMjuWgZ2lcDAAa&#10;qp6HlF1MF4xM6qKOyY6M4GFz/+tK5V4EyEZGtcC3gS+jjvtqNTukOn2BHO11F+YnoNhuxDSph/fA&#10;mzNLGEsoddlTOlf38FbwD38YaTG/AklBwLoIjOn7DRwbN4Bj01vQhhm0BfTMOD/6/pyaNlRLCiQn&#10;Jqj2oX35ur1kZKRhzpyZ8Bk9QgPeeGF7E3yVz2/chHEYN94fk8ZMwPBf/4kZSW9LKzNMS/l5ZQFg&#10;UXEGsmNvV3GA5wuly4kR85frftxfA3t6leGHwiL5V5Cfd0GDH6ZcMACaBZZfmiGmTA5Nm4j1HexR&#10;uKo2LBc4M4SB0OmbvzWOUIliXNr8lG/hGkwWWLECEuQ6wj20FfqHNsVAqVCKtXFUUb5XyTXVe2GO&#10;qsFdSqPrqNIODYmVHj9BwHhTB4x4/x34NNJmMKeN/SkAdO4Nvw59cXjUMhWWUpkAeMilKQ71b6He&#10;H+nngN19GuHYqKFi/sYiY4owwJ8ikfz9LHg59MZYMX1p4ns7/wAvz6cxPLkNmDnbdllUqVYCeWd4&#10;h3bC6NjWeGZOL2F7CajuHoIaLgKC/SJx06Dl6Bn0LEZFt5R6aN0BM/ibddcZi6LfxcHQBfjv2y/j&#10;5pvs4OTUBG0F8M6YSy1mMOP85s2doxuGlaSnp2LGjCnwHuGJ0QKAyvSdaJi/4yZiwsQRmOA/Gf5z&#10;+2BgQDusOyJs8zJIYf4RZAnQa2w4NwMsShLiNK4Wkls5InvDOuMIWoorTNq4ELkoBkixFV9jSTuF&#10;9bd2x/F+dWBZe+4bUEqWKAwwY+1bxhEqUQxw3nUqEYMC2kpl04GopjKt/cCgFpgZ/46aPucb8RQG&#10;BjK1uoChVKzBzJ9W7jeX1qC9pPf2iGovZo+8jxXG+drbKk7OFrBdmIq56dwHo9v0xoHhS5AzK8zK&#10;BH7lkk1gLqx+VNjf0f43YV/vm3HU8wtkT2PeQTLAABTOiUb89zMwssmPGN1YmF+H/8HL91EMY+LX&#10;8w54VCnzTyoLRFjgiPA2wpLvQ8sR0wX4YoQJRgsLDMBHS96Fr4AfMzhX9Hly5gtXYvNO6Yj/c7sP&#10;de1ro4WYuozzI+NjyIsJfjR969Wxwzff/Ee1CS26fZw4cRwThOGNGumNX36Zj5CQIEyePAn+Y0fJ&#10;dj9MELNX6SQfDAq6FePiXhKmdmEjqxcrBdlbkRF60/mtR/m+MLEmdr1YE9ve+1D91pqKXczghykX&#10;DYBkf+WcjAbg7Bs4EBt72MESVhf50TYuvlSrg+sGM+tDWuLDKDl9cRd8fuH1aJ2b+LlmgVYVaECI&#10;kwqVKSjSq9jn52di19FIrN48ApPj3sSQoNvhHtAC7sEOGBTWWnrcP2HCWSkru1pRi+mxwrphyBMf&#10;wq+pqw1gu1DtoxYj8mnFdUEWI2d2eKUA4BGlTcX0FQbYpwH29nHCYa9vkTM1AunTg9V6IFyBLm9e&#10;BJK/FgZY5wd4P/oJhs19AMOT9CI5nA97vfvoLrfSstBrjHSTzrYTRsS0wjfL/4FaLkGo1jMBT81w&#10;xei4Nso9Q2ukYhiRdt8IEMZ0gsvibujYQUDPsczfZw2ATRs1wF09blNMj8JWQfOQPj8CXlRUBI4f&#10;PyZNWJuMBw7sExYopu84HfA8dsJ4+Mi1uYQ0RfLBhWof7fiqXMlPj0VWmJH+yiZmaC1MqIbsufWQ&#10;1PImNfagxMCfC535UVEuGgAp1kjLAuEl5O7djeR2LXFyuJjByXYqq4NKaV3hJtTC6aJ0eGbFd5ML&#10;z1PH0aKB61JE+SiMQtl5MkJYYCvpMXXDpPkwIKgtdpwwFmeq6CuQinAkYxPi9s3Dz8nfYXT4E8IW&#10;O8AlsCncQpqJudxSKq2YtMacT081D1VXSAa6qoot25UpbVRYfj88VEyX6HYYvup2DL/nM/g5SiVv&#10;1deYJ6zNYR0fyISpDC3pJa9l4TPWADiaAw4t+mJUy57Y7fEH8maHIG1aELKmhuOQ+/PY36uaANjN&#10;Ygo3FDC7RemRfo1K9Whfee3L7bKPfMd9D3KqW++G2N+nJfb274IDYkqn+k5F5vQopM1YLeAXiPQp&#10;ociaHITimRFI7DkH7l+9JIDeBYOE+fEeubwAw16uh7i8q6naj8kQLV1v6H7xiW2HF3/6AS1GTpcy&#10;vQdekW11PRI1zV7uR/BTQdX0B8pvfRK746k32sKxYWO0asl5vgJ8zJ7j1AiNb66LWjWqYfGi31XV&#10;puWWJwCRL22X7beiG8uUNUEr4eczCuPHTITfb19jQFhzTIgh+8uthNZpW3JPLFfL5xIbKuKFzjOg&#10;Fz2yJNtj3zt22PjCCyrRqXXrpVV6obF/1vKnGKB1ggQmszHLcve3P2DbA4LU0XWVs1Klwa9wQypQ&#10;mioAmRHRHAV51vFIlVHExjHUqvAl+DnpC7gwSwwrj1ScwaHdcDxnh7GrFOE5TpdTcAq7TsQgbMc4&#10;zJXjjA4XczmovRyvmfSKzeAWxoVvjHAPOb4Ovu4s5i5HK1mB2wv70xV/SKxU2oX3YlCHf2Nk497K&#10;j6fAjcHRHBVu4YJRDr3g06w3/Fqd3S+oAbAfRjj/iB3ui1AwOxTp09YIAwzGMd9xODTsaxwa/B4O&#10;uD2LQ6734aDr7Tjgchv29bsV+/uLunTHfrc7Re8XfUrA7k0cHv4fHB3hhlN+45E+YRGypotZPSNC&#10;L4I0OQSnpq9GGrPOTAkRczgUi5f9G4MSnQXUpRFLeVo38Cq9OFXB+qru3Ia+oQ9jmAI96+87KrPZ&#10;epseFOkAn5TO+NCjA26uVweNG9RDg7o10bB+LbRt5YRHH7ofQz081Lo+bK/UCxkcSIiPg4+3sL/Z&#10;/TE87Fa4Bjlg3SEj67OCnPMf42Il+9BklSOUqfKssULjBV8FR+KrIWdhPaxrURsnfl+gfkfcUa1d&#10;3pD98fVswH42+VMMkEIAZIEqBmicNHvjRiRK4Z8aUwvFSRrsbN2UAkYBwMzQWshLi1K/rTwxCsCg&#10;9QczNmJIoDCVyJaq8gwIaI21h5ao7zh4Xrp/qchns2QrSE5BGvacikL0nhlYkPIDJkW/jGHBd8kx&#10;28BVWKKrmAruAopMQU6wZeXVPX0HDIxuj/ErH8Gvr3hh9j1DMaZ9Pwx36gmvJv8T/R7DnH7EvMeG&#10;YsY9gzCyWR/4tzBmkVQYJCFYcvR4uNP32NT3F5UWP4Np8aeuEeCKFOCKQ7qwtDQxi9OnrEH65GVI&#10;nbQYJwXYqKmT/lCZY9Inr5bvw5AlpnP29Gj5baJa+jJjGn2KegEkMj+CYJq8z5sYKuZwFAL+6ImB&#10;Uc0F3DlYpO+tXOOs0otSNRVQ6sowMXWHR9Bnzc7T6nuCo1gcTP0/SOrVwPDmcAt1Rv/gZhgQ2Qw/&#10;zuqG2+7ohNf+9ne49u+DJX8swq6dOy8I7GzJsj+WYuR4qYMBj0kHfwumx/4LRUx6qtoDrSu1W6VK&#10;+rYfdCoshRXlR4H1zLIaKEmujoOf1cTGhx5DcYGAnfxOJakXLbRc2LxfW/KnAdBMNqivoWx63NYv&#10;/oNtj9vBEsulM/XFW9+Qni6nA6Y5GyTvyC/6h5Umqmjkpay3WrrRBW4BHBHuDPcQZ8xIeFe+MfOE&#10;GRduigJzArtmkPrbCvsYQrPgRPYObDkaiPDtE7F47Y+YGPV3jAp9QEC3swCjM9yCHOEa7IA+wU2w&#10;NP42lCyeL2AVimMjV6qV3aL+PQ1RX07DFrcFyP8pFut7/4whjt+pEWI9k0SbyKUAKOonbNHL8Xuk&#10;/PAT8udGaAbI1PhKA9S0OAViwgoZvpI5NUwlTaVqgOO2EPnMIGruL/sJu2NuwSwBvSzD38cFl7gt&#10;b1KUOtbKJf/BoDAxzwT0OJJJM19PNyzfqKv04pTlyGUUPBTYtZIyFqALbQn34ObCwJzE4nDEgMAW&#10;KsDcL/wxzIh9H8s3DkHs3rnYfSIWqal6eYlLleNHT8J/7FiMWvoaPKJawiOwLXaejNZfShPQ7iX9&#10;sbKEh8vY8A81KGprEMQSXh15CQKES+pjXetaODJHj2aTdKmpGPI/L//MyJQLlT8NgDwhaWexMiMV&#10;D1Tbs9euQ4pzM6SPradWarcV2MhttPVVTsBtA/QvS//8uRspL2XgR0kXM3tEyMMYEO6selICU8ze&#10;mfpL47z6+kVLT1/xOszPxmvFrw0plt4yK+8E9qUmYe3hPxCycwIWruuNiUlvi3nxHE797okT84OQ&#10;JgCTLQCUMyMAuTMC5f1qZE5ahcyJQZh+3wAMqfcdfBr9oEZbRzYR09jQUU17YnST3hhc7/8Q8+VU&#10;MYHDkD5JTNSJAUidEITU8auQOo66EqdE0ybwuGRyBDQ57zStfK9VmKKAXLoAoVpgSamYupMjkT8p&#10;RlhfOHbOn4o5q16DW5SzGoGkY55+KTbe6y42T5mY2rfGQYjSqXpqu8loaZLSZdJO6kxr6cCaSUcm&#10;DD+Ir83hLjpAOtKBIcL2BaioTMNWpvI5jNv068BQ7uesBuDcRAlqbtRAOV6gA/oT4OSYg6XTHBrY&#10;HaMiHsHk2NcxJ/kLrNg4AHF7p2PLkTU4mrkDuYWZRk07n7CCnqWSWkmJYSmVFJfgt18WwHveJxge&#10;2Rr9ghtj0dp+6ruyKn/+412sFBVnIS22h8oSrxOplMcLYkXR2ho4/HktbLjvERTl5eofyqXwei5m&#10;3q8t+dMASDmb43H7Z59j+2M1UBRb65wjwgyGTl//d1Wsqmgrv3xLDxm9dw5cpLIxDIaju54BXbH9&#10;uDEYwr1UPeAfPbhT6SIVrcSSh7ys48g/eRJ5+04ie8chZKzdhZMRm5AasgEZgeuQHbIWWyeuwdSX&#10;vDHlqZGY/JgXJj88FBMfGISJ93tg/P18HQj/Hm6I6fMzMhfF4PjP4TixIAppf4j5uyoZ6UHrcCp4&#10;PU6Gb0TqknicmBmM4xMFFMesQObYVcgav0aBIlkemV+mgF/25GDkTIxEzhQxo6eH4uisP5CyYBR+&#10;XvUvMc+6wSVaGqgAxjnz+10HagI2QZyDWNpN0U62txawayUA1UoYF8HJCUOCu8E/4mksXP8DVm3w&#10;xh+b+mHBpu8wP+W/mBn/AaZGv4HxUS9hTPSz8I96Gn5RT8Iv8nGtUY/DP/oJ+e4pjI1+HuOjX8Hk&#10;+LcxJ+lTLFj3LRZv7IOlG9wRuM0fSft/wWYBuD1psTiasRXZBSfEhK2EZKMXIkYDCVkTipFTvsOw&#10;8G4YEOGM4SH3IDVHT5m7nFKQsx3p4Y1QVDoLpAJhipftS2ojpbUdjs40SIuVKBJ2kaEv1nJJAGiy&#10;wIr+hsz1a5HUohky/OqhKNnqZiookyekx7RHUWGGgh5FJvUhKk308aSnOF2MWVJpGRbDYN2Boc0x&#10;PLiHUPxYtYfaUe1cuVdAZm6dlLvi0c/+WSj+ae3AtuQXSUXJR362AGi2frXk5qOooFAFfxZL+XMO&#10;pK1qwHLNz8lD9v7jyEzZgdTgdTj+ezSOCyieEraYPmYl0sevRuq0AByesxDJv3lh/sq3MCrsHgwU&#10;VjQwgsG47dQot2ZI1xnjs6UcnBLAcxd2Rl+aS6BYBoG3wi/iMcxKeB9rtnoi6cDvOJSxCXkWHS5l&#10;U4TtlxTLMyouQKElFwWFWciXupynNBMF8tvCohwVP6fayEVWLe5eapkosX5feRIZEovh412lPdyD&#10;IVHN0S/QEfF75+kvK/90StguKNlHFiFD2J8eLD3TWixOqYH9n9fEugceQbHJ/gy5VPZHuSQApFS8&#10;CLO8dnz5NTY/ZAdLNH2B5W/KVJrBWSG1kJcep39klkolix69Ag5nbMHQoO7wCJdGHdFVTBRneAZ1&#10;w8Yjq9X3Wir3GtS5OSJNBij/TF8FKzZBix+Vqm0XL7Z+Z73N1nfFJadRmJmLnP3HkJ68E9uDl2Dx&#10;qv9h5Op7xRxrgr6Rt8AjsoWABX19YgpGtjXAg4G516/PT5m0Yrq6CrsbHHQrJkb/A4vW9xOwm4f9&#10;aevObV6qh6TrUeUJj0e1flq6vqjzmZ/L7VN5wroYGBQMH19PjFj1NAZFt1Pm/pzET1V8buWfsUzM&#10;Y2fu6KsSo2i3WHkALBD2l7uwLpJa1cbxn+brH6hy0WKLfF2sXDIAUswhaIq5hkD29q1IbtUcJ7xr&#10;wSI2vLk2cMWc/2qJzH1+6jfql2X3V2lifdyoPRPhukYagBp9EyYYRt9Le0TtLqPXvIfKuhYeovRY&#10;5d+oF76rWL1L36uytPqm3Ee+0YM0VnucIfr78v8qCoE5vfAQNp9Yg6WbB2Nc5AsYvKYNXKQxDCTj&#10;U3GPZpCzGZhrvjc/XxuqA4VN05a+yg4YQKYXxKVSu4np+iEidk3GofQNirmdXWyUqlnY6iv+MZ9c&#10;6UYtNjYpkc96c8UvKNx2PqA713dnkwq/MT7m5GVjyeIlGDXCDyOXvgnPyNYYFNoaw0LuxIlsvbau&#10;DpC2tl8uXfRd6sGUkhIL0hIfV5MiGDOsMUGAMNxO4UVxUk3sfa8GNj3+NIoshfrSDXwh8TJD8S5F&#10;KgUAy/kCeYH6GrGnd19s7l4dlpD6yI8h47OTGy0PgGpK3LrXjUfPHxo/vkzC9Ud/SvpMGjdzBjJd&#10;U3cx86SxBzTDonU9hQWYJg97QOYZ++tJviUbW48HYuHa7+EdcrswpmbwCBMWSBCMIBs0zeBrC/yo&#10;HJVmPOagyHZi4jrAPcAZY8NfQMi2MTiSsVnuruITZc27keXMGnzo0H7Mnjkdo0b6w2/Bp/CKbC+M&#10;X8jAmuZIPmBGZUh7VgBYuS2AbZwAyKPS/5cV3lC5wkw8yIniRAkhTEnVkD2nLhKb10XqMiNszepS&#10;KoP9USoFACmmM1IxQYNB5R8+iKRO7XCsX11hgXr1uILw8jS3MKwaMqMcUFhw+R2upqTl7cfosMfU&#10;6Bwj6hmLNUh6QPcAJ0yIfAV7Uk2TnGpV6n8FqXC7p7L2IXDrSHiH3a8GkQaF63hKDX6abVUEoaup&#10;DClxE1bvLqA9LfptrD2wBAUC6OVEPdPKb9zXg8Qnx2PcWB/4jxoD/7n94BnBJTw7wzXAAUs2GKO+&#10;LJdKN/e1EBlMjpR1aApyg8qwgMplNQqY8DS+Fna+VBMbX31NnhT3Vr9UT+3PzvqwJZUGgKSkBEEt&#10;pg8DOODjgw3tqyNnTV3kx53p5CQjzGYU+JG5an/9q8sn5rD/juNRGBTAlFmttYnHBiSv7qGOGBTU&#10;BUHbfVWc319TOJxS/kmk5R3Bmi3e8AzuAbfgFoZJzHK7dlggYxRdAppjfNTzWH9wsZouZYqOGpNn&#10;r+qlbky27vNGldRTJ7Fo0QKd8NR/DMZOH4oRwfcql4FLaBNMjn5VmH+6sTfL5PJ0EOYR+Zqx/g3k&#10;iflbHhNqoDClBtLHNsDaZg7IjNUTJUisTB+6rYxUf1YqDQAptmaHWLKzkXzfvTj4US0gSS+fqWIA&#10;1SwRLqYkICiFkLH+fVXkl1vUDEIVQg5E7Z0CtzUthP4z6QFDJETFFPAQM8pNesQpsW9hb2qy2pfC&#10;e9KNiMr/PE7lPIhrS8ruS/21usVDWRvwU+Lnwpabqxg3dho6pIQgJGxQxdOdCU6VpsYgjJphE9ZV&#10;TxMTc9c11AGegd3F1PVFvpHoQovVfagadn6/6fUmrJNld0mgL7tD/k1JScCEieMwevRITGCyg0n+&#10;GLnqBQyJYpbplhgeei+OZhnTQ/kL9dPL0zkobJDXwrw9yIhwUFiQF2GncUAwIS+2Gooj6mDrPTWw&#10;/avv1L5Gq1PvOLWvstgfpVIB0JwdUlGOLf4Zax3tkTWvPvJShAWG11SOTrI/HftTDWmRjijMLb+y&#10;++UQ/Uj5cHVjWLrBDa5rmmNQFCegm2ymizSqNnAPccTgwC5YucUL2QUZ6pcUXd3kGAYQ/vXkNKL3&#10;zdFsMMRJlRv9qSoRgrFI+OVTOX5Yd8N/21k6rzboH+iMKdFv4UDaWuP6/kpiApUoSYeV6Xrk0EH8&#10;9vtPxpKWvhg/fhzGjZuIUUvfwVABP4+wVhgsVtC24+bKcPzt5a3QmskB2fv1/F+1RriwPku4ML+w&#10;miro+WT/Okhp20b22aV/ZIhif1YDrpUhlQqAFAKgdWCiRvwSbHvtDWx7Rm4wviZyYzgXWA9750XI&#10;5+hqyOE6wXvGGL+6nKIri9mnFBVbMD/pc5XxhVPldEonNmJRYTM0kfsHOsIv8kmsE7OqVBQb/OuJ&#10;rnx6ZPBQxhZMivob3KR8mP1ZgWCF9E2VrSrjjoDe4Iiu6tm4BzbBkk0uKt5OiVzeX+vJsCPm/Zqd&#10;Ouesn0BIZADG+o6H3+gRmDh2HMb7T8W4CWPgu/BzDItsjwERbTFwTVukHDDi/VTBXf5y4ymKSyzI&#10;SHwclhBaggQ/+v7EIkwUMFxeF+va2uHgqNF6f6tnSeZHV1tlSqUDIMGvzBfIG9YPJXP9esS3cETa&#10;0HqC8jUV+yvkQupSAGrUR8zg9Pj7xIS+3BHwLFCLUVc0UOdastT8SjVfWEwrvZocs0J3lUZNs64T&#10;BoY2kwrTGnMTvsA+K7P4ryaskMqfZjSWnMKT+DnpM7gGcqYIF4a/vIMiDMjmMxmo2EtHxOyera5D&#10;yRVowNemGJ25AEvC/vnwjXwYQxY/BL+Z7hg3eTTGTRmOMXPc4bPiVXhFcqmCNlLXnRG5a7L6nWoT&#10;pSB6eYVnyUsNQlaIMD4BPlqAhcL+coQEFSXVxYG3a2Pdww+hKC9HX43xTOlas8aVypJKB0AKWaCZ&#10;nYHXb9bLfa4eSOlqh8I1YgrHk/0R/Oj4FDNYXrOCZdtRc8ibhubleiDSixgXZTLBrMLjmBL7D7gE&#10;OSvmV5rbTwGg4dcShuMS4gCP4I5YtnEA0nMOqt9qMW5SHVeOWXrjxvYbRnR56TvT91Z02oI/NvSF&#10;izSqQVEMMtd+QZaZzml3JpBdqKrlCsK6KWBVI/bC0geGS0cV2BnrDi9X5y8TfW03lvCezDrE17Ly&#10;L90ssv14CGbGvoUBa1rALUyegbBk79A74L3mcYwIfBAjuDqflCVDvlwDmiNkh/WStNbnqFxRHaYc&#10;Wl21vLJFp2/4CAVi/rLNK9+ftP+CZDtkTayPhGYNcXLNKu6tm5D8kJ1tRcuysuSyACAvOC9PL07C&#10;9wQZFq8l4wRS7r4T+z+qpVjgGdNfODc46WkppCLjkZjO3cspPIM+S3rBAUyOe1VNUueACMHvzASf&#10;nVUPSpN5ROj9CNzhr9JkmcIrVqNVPOblv/irLmYHwtc/NroKs+CgEjsOuhLk9Yzyu1g1gbQthoR1&#10;VwkthgR1xMajgeq8N34hm/XTuE/1osuccjBjPX5J+QaDAjqo0Xm6Icyy4/vB0iENjmyndFB4W7iv&#10;boHA7Qb4ybHM53e5RLVjwQAzfWle1nqkhTdQ4W8MeeHAh0XYX2FEHWy+x07lEaDoO1YXiKJi6wiT&#10;ypXLAoAUNUVOUJs3Yj0F7OTS5YhrVhvZU+qiIIUskACoQZDR31kCgjknV6p9Nfzp3102kcOfFpPY&#10;NNWzCo9heuw7wgRvUY2YswnKGiOVWXk5RayLSlvkvsYBfuFPImbf7DI/FOU0g6h1wOeNLLqS6rvk&#10;9KkFa79Ff3YgkZVjCnvSFWGWd3hreAS0QoqZz1E9shu9hE0pD1QnsvZgyQY3NbXTLbixlE8b5bJR&#10;I/Hlyk9bMQPD2il2GLpjrD4Ai+0KlJ9ZP3gWavrGT9WSuGR+BXSBkQGut8eJ/7NHSvsuyDt4QO8r&#10;7VETicoLerYllw0AKbxw0lYS19MlUggsC3m//fNPseXOWsiPqovCGIP9SW/AV4bEpCU9IY1JQMn4&#10;d3mFx+cVCmAZDTmnKBPzE7+A2xr6tcx4N1NZwThYQjO5PTyll+VUK9eAZpgQ+TckH/hdgNDKB2q8&#10;3rgiZafsFP2poDgbM+LfhntQM2l4XdVIbfnyuzjVDbgzmHx1gDyPqF1T9YnU+W780q14j2k5B1VU&#10;wrCQ26WTdpBy4cycblLOtFaYtKJ8eXsKKNJfOjCgLeL2zDKOIqIAhfX+8gBLmdBfrM+Rnx4v7K8u&#10;isJ0mnvm+itMqo6sn29GUvOaODJL+3P1HHkNfpbCQpuRJZUllxUAidoFAoLEFXU7BsDkHT6IdR26&#10;4OjXnCesewH2BtoXWF2tD5B15Ce1r/qJqephXb4HRrDVxS4FX2LB0o194R7gqEwHzUIIfhwh1jnj&#10;uHwmmYmubNJAQ5uLaeyE8bGvYO2hhXL/VvFK5o2oF97D5Yf2KycsNeP+RFJzD2N06CNSHs5SLmyQ&#10;pupysm6g51OWu6eoqzyHRet6q+PfWKLrc2ldUPVEyrOsOJVk5BxG4FYfjAy5X01NHBjRWsqGZcTy&#10;ZCJV5jDkZ3MNEYJfR7iHNIdXcFdsOKzT2utj8pxGYPjlFsGAYrGweKa0da8jR8371THABWL6WmLs&#10;sf1xO2x5/Q01SUG1QHlVNYr4wezPBm5cDrmsAEgpKCgsF7jIG6OcmDcbCc1rIXNWfRQl1oAl1A7Z&#10;ah4gnaLCAqO7oaBQ+9b0gzIf1uUrDC08T9lQe9juqRgUKOaDgJsK+lXgV76RWit9Vax07oHNMTn2&#10;Naw/uEBYcFkPpkGW5+B9mK83jhgx5thyPAQDA9tKJyHlJQBWtrzjRQKgdDLuUvYTol9ErkWvbnYj&#10;ih7wI5vWn005lXMIa7aOwqjQ+6RzZXKKVjbLydQhkW1VHeW6NP2DnTA68knsLY2PNOvclROT/eUc&#10;XYyMkOookrbN+b6M+bOsq4nDfesisa0z8rdynjavsKwATAvycsplB0CiNylsqQ0vnxW6y7+d73+K&#10;bXczHKYucuO1GaxXhhIgDK6GjO29zJ8YBVOhdlwO0SeT/2XmwdajIfAJeVRl8tXOfduVTyuDgrlK&#10;mjTckBYKCCfFvCKm8a8oLDZWwFO3QpC9spXxSoh+Tvq+Vm4ZCjcVX0kAZLkR/C7OJB4c1g4DQ9ph&#10;X5oOPbJuIDeCqKrA8iJQWN1aavY+rBFTd2TovQr43A3Gd+agXEXtiIEqONwR8xI/Q3r+EX1A1rfL&#10;yKTOJqwJlsJUZMTcijw18GGH3Ah7FCRXR878eljbzB5HJ01T+6o5LMY1Vkyzd7nksgMgxXqeMCuw&#10;SocjUnBgPxI7d8HBL7mguj0KjQERjg6TBWaF1EF+aqjaV5fL5e0NtPAcouqErJT6nCdz9mB2wodw&#10;XeOsBj/O3pClkTMgmL1wGNOud1RhCW70EUa9hLh9c5BbYM65vPFEl5oGwHxLFsZGPY8BIZwyp90G&#10;FwWAUnYu0pADt+lRS9009N8bS8ru6UjmFizbOBDDQ+9Ua4F4kPGp+sS4VLpbzsGgBSAHBDO5a0cE&#10;7RirTEgtfGWdrtwg4guV9G3fqVkfKuxFmb7VYYmqi20P1sTmN95U5EjxDpWDUPBBPptRJJdbrggA&#10;UojmjA00H7X5enLxH0hpUh+ZE+rCkmKnfIAEwZxIeS89Rlr83bAUmWEmuoAuv/Bp6HfqERjvi6UC&#10;he0cg6FBt8E1hE5+o0GrZQrpdynfyFUYTZjpyO+gfGJ0XI+OehKhO8cjI9fonUW0a0Br6V9VK/jt&#10;9SXqko3r3nI8AAPWtJeOQEwzqxCNs6kqUykrZigZENYC4yKeR56RzeXKPPvLLeYzLd+496YmYOG6&#10;XvAKlroV6KTi9XR9IujpQbcyP592DdD/rBanYnmFM6WbE8ZFvojdJzRpoGhLxig31alf5jI0bs+w&#10;fJF1ahmygpkJipYeXVw1ULTWDoe+tkdiu47I37dH76gRUP2WFmNlz/g4m1wxACS1Jarbcmju+N93&#10;WN+5JgoD6qIolv4BO8UCOVKkBkQ2/1s/RlWy6idXVfalJmJK3OvKNGF2aTVBn2CnVkg7Rw9tKEeN&#10;mX9wROiDWLHVC2m5B4wji5g3qWqQqdeznMa8lH+r5KocrRyqysh2uVA1ALbDIE7XCmiN9WbIi3ru&#10;/HN9l4dmx2X3wMX75yb8G0MD20sZNVEDbrbKpUylcxXA85QyYiII1jnX0GYYENQeKzYNQI7llHFk&#10;thg9GeFKitl98w4L8vYjI6qjmuWVG6VdW0Up1ZAzsR7iHerj8G9nrghJ4Luco74V5YoBIIUOTfPm&#10;rIGwKDMTm+67H3tfrYmixNrIiRGarJigvNJpKvQ558AsVag28PPKinF+S0kRwndNgnfI3WrxaE7K&#10;5/zUMmf/2ZVrvzKWkKa0WwADqh9CxO6psBjpt1TZkP5fK4h/iXIgYy0GBzOU5QKmyjHgOfxWuAvD&#10;nhn3tootVIBRWhZl4HE9y4msvViw9gd4BLZTq8xp3zItCTOqwLZycIPTARmoP1A6X+ZonBjzBnaY&#10;a9tQWFbKp3jl6482Y+UpSVtPT3lVTW4g67MIqclPqI6swPrY3KU6dn7zP7W/9dOkyXs5Y/5syRUF&#10;QApNYWvnJmN+KNmJMVjbzAnHXIUFpggISo+h1gRVQ+ZcRL0hClJj1L5XV/hw2Ci1nMjah4WqIrc1&#10;MqOcx8wzzBo6s3UcYQfFIl0ECCdHv4Zdp8yF4nmeq+OzqUwxzdZFKX3gLo3VZplUUKaxdw9ogy1H&#10;w9RvNZPhccrK/XoVAnqEdJzDQrurZTa5gL6OLjAtCNYP2+WiVDpYD2GJnIk0KvRh6ThnorDYiDtV&#10;Ra3gx3jP8rqyZWY+74ydfRVx4eQGsr/CqGoojq+FXa9Ww9oHHoMl85RxpXp/ypU0fU254gBIdmON&#10;8gyQ1n0GcGj8WMQ1s0fOzAYoTJZCEwBUAdJGsoS0mE6wGCmzeBzV0alPV0EqnHjniTjMjv9QzLZW&#10;cAtmADUd1/QBase18t9IRdcVWbOgwdLjsydXJrRUfrcQZwwK7ISQ7b7SMeiKq/sH/jH1+hLtgwIO&#10;pm1Q83cHqQ7ALAcbGtYZbqEOmBH3ppSB+qkW9f46BEC5brN+n8rZi5kJH6v0ayqcRdWHMkasg8b5&#10;2agf9O+p78iehfWFt0F/MZOHhtyOVZs8y/mQDR5hCNtWuQ2XWQh7vEv9fDIPzkKayvBSDUVhNVSc&#10;b+E6e5UZPtHJEZkJ8Wo/RX6MuKkrNepbUa44AFLKZYxRQKbX3mAg5NaPP8Wm7lJgQpXzmTCBYTHh&#10;Qp8jaiKbgyKJD6K44ITx29I/V03KBi/4chqbjwRiRuw7wnac0T/MEYPENC41a0pDQXSFt6Xs3TkD&#10;5bek7yok9jTl6t7vxUvZ9c5N/gKuwpJt3bepdOhzmcq1BxcZv7rOxRgN2J+6Dn4hj6gBDm0FnO3+&#10;9UAHR329WFekcxwY0QouwY0V8C3a2F8tkF4qV7k6KMan2rC+kNwTy5AaVk9lesmNFDIj7ZcZnrOn&#10;3IREhzo4NEWHvCjsI2BK8Zimr7Vb7ErJVQFAinVef9V7GIynIC0Nifffj30v2wtlrgOL9B4cGVY0&#10;OryWmkeYkfKy9Bg5+tlfhUKzFp5du3zL2AkvafPRQGGEHynTmPGDg6T3VgkWzuPjIQB4RElPv8YR&#10;vyZ/jaIz0oNd3fu9WNFlo5/zxmOrhSFzTZGzdwIcIPKPegJ5RYyZ1KV7vcuxjM0q/bxLWFP1fG3d&#10;t6l6KltHtajTgLBW6C+AOTz0HqzYNAhHs7YZRxQRYNXTxTTAXi0hgSsNa0uNQka4g7LW6MNnrs+C&#10;BCEzK+tjS8fq2PrV12VPVNo7B4R49eXihK+wXDUApBD1SX1568p5aoBg+vokxDu3xOHv66JobW1h&#10;gXpBJYbHKJ9CCFPov4biIqvkA1dN5HGq/6yKvAf1eEtlz8k4LFr7A7yD71DMZkBoCwHBs/sJVaCr&#10;NBLFhNY0Q/L+X40jXa/CctEMv7AoF+MjX1SLUdm6dyrj/gK2jdQ/tepUrlfhnPaZCZ+qEV7e37mz&#10;4wj7C2sH9xAHFUA/LuIFhO3wR2qO1YJhqn7pOsY6V762XXkx5+zmp8cgM7ylHvGV9qqyPHOqW3Q9&#10;bH/GDusffQaF2Tqcje1EQZ/8sLBAh8ddLbmqAKj8gQV50pnpwtBAqB/psXnzkNyoDk751kcx5wsr&#10;AKyhXi0MkREmmLrhLRRb9OwKwqj+pf575YXnNc/N++HdlMmJ7N0I3e6LcVEvYWBQezGFHNWgyUBh&#10;PGSHHAVUGZXpBI9oCw8xe3qurofAzT7q92W4erXu78+LdckEb/NX966SpyrfJ2PcyAg7y7a2GBzU&#10;DYcyNql9lU/p+rvdclJYkgPf8KfQL+RmDFXrpnDQQzo4gh3DfcJbSx1whluQI1wDnMXMvQ1zEj/B&#10;+oPLUFhhNTvWgTLIY/0qX8eujJhXIK/GpeRnxCA9sqWa6aGyvDDmL7IGSpJq4+BntZHcpi2yt2mz&#10;3WSs/Gkh/X7C/q6G6WvKVQVAinVoDEXDmO759w4YgBTn6sj5uQ4KkzX45UfYqRHi4lAxi4UJnlz7&#10;MiyF2ieoMefqFaZt4UWVjWxZLLnYdzJegMAXM5M+xqjIR+EZcgcGBnaEm5iHTFbpHtgFXsHd8Evi&#10;f5Gea510lXKt3d/FyaEMYzDEYMFM4eSlgnw7wTWsOabHvy0lpstLNZbr+3bVPWw+EoBxkc9gkIC7&#10;W0ArecZOcJdnPSSoi5i3d6mF6Beu7Y2EPfNwvHRxIlOurQJQ8CcNzeTm+adWC/NrhlyV3Vmv9aNA&#10;cH1NnBxUC3EOjXBypU5vp2dV6fu5mn4/a7nqAEixHgGiT4ELkquiKinCtrc+xPruNVC4SkAwgb2L&#10;jianOWzh4EhQNZxKehAFecbosFHA14yoy+Ef3tiZ15ZTcArHpNLvOB6JtQcWI2XfQmw7FoJT2fuN&#10;PSrKNXZ/FynFYhJOi3ldzDwdQK59oh3U6DAXN4rabaRpv75vs1RYlykWS74C//WHVyJ5/wJsPLRS&#10;DYyk5uxXKcTOENWbkw5cWwVhGK/qqnKO/oKs0IbIE/ArlLao1vQl+1tXHZmTayOpaW0cGOOvfyc/&#10;YKJjAh71avr9rOWaAEBKQaGRRl8KiiBYVKLzCFpOpWLdI49j+5P2KIqsi4JY7Qukj4EDI2p+YWg1&#10;pEffKlRcD69fW8K7MCuyKEGQlfuCez5zvwvd/9qX4O3+ytenliFVgeNMLSaMUBjSkcztah9tKt0g&#10;96wSERjvzybqe9YShpOY9UWD4LUmvKLsfSORHaJXdmSEhrm0RVFCTeQvrIv1bWpi5//pYGd6+Iql&#10;Ues7Oa3IzpWO9zubXDMAyAdOSlwsrE8VFP8YIJGzaytSOrXH3rdrozCxNvJjNAtUgyNcYpOFLyCY&#10;EeaIvKO/qd+oX8oxzIpk1C/jiysv+rTmyflaZg6U/dVVpLxwu6k3huw9GY+Bwe0F9DpiSCR9n53U&#10;+rRT4l5VoVCU0g7jRhBVj/m8Kapi67ci+i6tvldf6a3Xgmgolmsx2mJxST7St3+HzBBhemHV1AwP&#10;hrqo1d3ixQwOqIMtd9TAptdeQUmhDnVTrU8AkEewWK5OvN/Z5JoBQAopcUF+eaeoaUJkREYixckJ&#10;B78VU3idPSxS6FxJSvkFCYCiBfJAOPE6Y/cQ1Y/yKGpkmT2wegDcWiVXWwqKsuAX9TQGhTK3nbC/&#10;SA4KNcOKrYOMParkmhFpi2yPhO3CvN04tfY5NcODS1kS9Binm80V3aJroDC6DrY9VRPrHngYhceN&#10;WF2r+ciqfV/lQY+Kck0BIMUMkjYLSfWXxvsTC39DkkNdnHRj5phapaExJgBSScVzA6shc+1bsOTr&#10;8AELgY8PUt5pWKySqyVm+S9I+T+4BeupcYMj28A9oDW2HA1Q31XJtSNma8k5sRSZUe3Uam5FnKFl&#10;sD4OSlqiRONrYd8btZDSuTNyd25Rv2GzNW2aa2XQo6JccwBIIUUuDZKW8mKjKTEK7uj4SUhoWgtp&#10;I4UJrq2FHAZKR5RpbpT0SlxlKqga0mM7qQWWtBdORB3j2noAfzUxG0DCnp/gEuQErmMxOLw1hoXd&#10;i4xyy4xWybUgRWLyZu0ciJwge+QL6+O0VAV8AoAqgXGssEEV7lILSS1bIis2Uf2OoW3KycP2K3/I&#10;/C53duc/I9ckAFI4IFIWIEkKbvjxRPYMHYK1Teohc2I9AUF7NezOB8MHoqfgaCaoFlsPs0P6Dlcp&#10;fB00rXwa+qnwnfpXJVdQjOLen5oMj0DOdW2DAaEtMTX2n2rUv0qutJijunww8lc3DfWpIGsd0pKe&#10;Q5awPoKfalcMcQm3V6O+JBrFybVw7DuO+DbHiUBznWYex4jMlf8c4LwWwY9yzQKg2WtUjBLng6Hs&#10;6P0DUpxrImd6fVjW6oSL2cL+lElsxQiVryKkGk4lPoK81Gj1Wx5DhdtwDrLhdK+SKyX6CWYXnoRv&#10;xKMqENxVTOHlm1zV9iq5sqIogLA1PaNDg1RxSSGy9o1FerijWqWRbavUwhKikRVdXcCPiU1r4WSf&#10;emKR3Yyjv/2sfmu2T1NoyV3NmR7nk2sWACm2qLMOjtHf7fry/5DSRoBvbgOcTuRaAxyWLw+AagEW&#10;xifJg0wNa4DMne4otugkA+zpznhiVXKZhc9PF/qs+A/hFtoMroFNEbd3rtpWJVdW2AaKlG9cS07W&#10;JmQmvapT2At5sAY/aqFay7c6SlLscXxgPcQ3rYOjU2eq3yrrSvFJLeWtuGtTrmkApJggWBY0qcd3&#10;+cBKigqx/aOPkNLeDtm/6JT6pOnWD4wPkBHqJjDywWbE3Y3cEwEGlFbJlRXtzqCs2jQE/YObYnBQ&#10;R+w9pX1HVXJlxWxVRcU5yNo1HOlhTRTr44Ai/ekVLSqGnBWts8epIXWQ0LgODo/VC62b5q7ZuTHO&#10;j+32WpdrHgApBEFSaevIcUaVU0oKLNj+/ofY0E7Y3/ybYEnWD0z1VOoh6oepHmQ403LLNunZMkPs&#10;kbbpPygw0tErQFVTdaxgUT/LKqlE0Z2XfnZxe2eiX0AjeIffh8y8Y2pblVSySNsxox+sPenK+jEk&#10;59QqpCber5af4FIUnNGhgU+3F4aaqXW7pS0Vp9TECa8GSGlshyOjR6nf81DmM+U7Wmxsr2y317pc&#10;FwBIMZmgrUItyc/F9vfex9oOYg7PvxkF6/QoVQ57MJVLsKwH40PNja6OojB5sJxLHN0SGfv9UCxs&#10;kqKOTiBUWFtmrlVJ5QiboVG42H48HC4BDhgb8zyKrBeRr5JKEw18Ak4sdvr5rHzeeTk7kbr5M6SG&#10;1YBFLCNFDiq4kAiG2dJe8sXsZWamY571keBQE0e8/YyjlBcT/K4XuW4AkGIrkNIMbS4uEHP4/Y+w&#10;oU11ZM+tj5IkguCZAFgYzqQK2iQuDLfXgyRBYhbHP4Sc40tVP8Yqov0ZVQBY+SLlaRRpau5BeAR2&#10;wNyUz9VntbmquCtVlE9OOnTO4TU5WpElHZm7vZAZ5qzi+tgGdExtRbJAZVhZdZxOErN3YH0kNa6H&#10;Iz5ly5Ra+/yuN/CjXFcASGEhWwdU8gGY70sKcrHj40+R1Lo6Mmc0kB6L84UrPFDVwzFjBQM59QRu&#10;giH9HlnB1ZG2/k3kpidZtcOyB1wllSOaBQK5hSfhFXwX/tjgoj6rki4r+CqpFJEClf8s26LiImQf&#10;movMmB56kEPaA4GPvj4VP1tq+hptheQgphqKUmrhuEtdJDaph6N+4/RhKRw9Nt6yXZ7NQruW5boD&#10;QErFwuZfsyfidzu++gbJzsIEx9VXPgvGK5UCnfIH8kGbFcB42Mb7HAHCtPD6yNjSG4W5+9QxKTwV&#10;z6car/5fes4quRjRJUcpOZ2PMWHPIWTnePXZBMYquXAx66NZdPpFtrKuWm3LObkGqUnPqpg++sC1&#10;X5xtQl6VlUSLyYifNdtKbDWUJNTGkR9qIb7pTTg6aWrp8fSz0v7ya3GK24XKdQmAFBMEbQkfxO4f&#10;+iLRoTZOjaqFEunBmKAxW3ozvdBSGeidofLgi6SCsIc8Ge2MzJ3esBRoB71+5AQ9efCGP+V6fOhX&#10;X8rKbG7ip0g4oGPISltslVyw6CLjH2bdpvK9AUyiuRmJSNvwjtTnmioUTAPf2ZWMkHPsLdH2KvHI&#10;oS9qIcGhKY7P1WFK+vhlcj2DH+W6BUAKQbDi6LD23WnZO2QokpvURqprHRSm2COf6w2Hy6uNB2+q&#10;zjIj+0lFsXCgRIAwNaYTMvZPUOuQUHg2nqdYALAsNWSVXLjIEzIe0tL17th8dIX+UCUXL6ocWQc5&#10;311/pOZnb0fGpv8iK6yuShdnkbqtO/9zEwA12su8m9G1ceAteyS3cMTJ5TqhKeu98diUmCTEuv1d&#10;b3JdAyCFD6H8JGvNysxPhyePR7zDzTj8dR1YEuogN14eNE0AGw9fKc0ABlQrP6FhFsh2puDPiL1b&#10;LdBuKSlbh7WKAf4ZYYPV5Ra0cRx2nTAW9VZlef02pqsnZZ1wYe4eZG3th4yIxsqdQ7eODmvhHF4x&#10;a88BgKzn+cmiIfWw8zk7JHfsjIwo/WyEahiPRj83E/yu9/p/3QMgpfzDEPCTFzU4Yjys4wt/Q7JT&#10;M+x9sw6Kw+shL0kP91v7/6yV2zmnmL0lHcMF8p7xUcw5SB9KauJDyDmyUK1ryjOonpHnVJ/1NuUf&#10;ZMiBuqYqKS9lZbJ21wocPrnV+KRKUr+tkrMK6xnzJlqHtBTmH0PGzkFIi3RW7htVX0W1z1tAT15t&#10;1Xd+rzOs14AlRer7H/Ww5Z7q2HjXfcjZbGR1MdqS+WRMy+tG6PxvCACkmL6IEk7ytSEZURFI6dwF&#10;W5+SB7+6PkoSheqrh39mpTinCnCq5KuiqcnPI+/YCpXuu1zTVWjISlMGwlViWw4e24zMnOPGp7IG&#10;XSW2hbWJfmgT+yyFqcjY64O06HbIFuBjZ22z3p5FaRbnMp/fWjtkzayPdR2qYeNLf0fBEb3oesX6&#10;eyOBH+WGAUAKQZAPhw/JlGIzK4VI7o6dWPfYo9jYtSZy5tdV8xlVWn0bFeOsSuao1j+QyhaiGWHa&#10;2leQdzLcqJxGBTV66CoAPLdkZqei0GK4FKrkvGLWJvqjMw9MQEZ0VwV8zM6sRm/P4+OrqBzpPZ1U&#10;G6e86iDZoQ52/Ps/KM7VKy1yZlTZDA89ve1an9t7sXJDASDFZIImCCoIklpjBkxb0k5hy3v/QnKL&#10;GkgdLSZxih3ypQe0VTlsqZpTrMwJ+lQ0ECrTOMQO6evfR156ojqTVrO6VsnZpMhSJM+Kjcwsq6oy&#10;O5eUFFuQeXgO0uLvRk6Q1D1hfKozlvqow7suDADVQkZxovG1cfi/An5Nbsb+YcOMs+j2oiIeDKpJ&#10;YsF2daPJDQeAFNJzPiyuP2DCkJ7VoUGR3+8ZMBAJTerh2De1YUmoLRWhGnLp8zN8g5wxopzGFUxk&#10;049SGjRqZUZzal1mWF2kbf4P8nO0/4RSZi5UmXgVhc+opITPpQr4KLq2sp4QgujrU5vVltxjy5CW&#10;+DgyyfhKBzh0/auYBMRU5eOTumqGf+VE6npdnCTfBzbA7hftkdCyjfKTm8Lz6vai2R/B70Zjfqbc&#10;kABIKQNBeXClACQib00YOvbzfHn4rbDz5RqwBNSSSsF1TTWzU2m0pNIQCCtWqnOpqowChBnhDkjf&#10;4QZL3hGeUql036pqVUmZ3MiN688I663BvfRn0fxT0chIfk2sDKljBvDZqnu2tIA+viipk6o+10Cx&#10;bOPkgOy5dbGhew2su+9hZK1NUudS9MCqetKfXtqGblC5oQGQwofHh2h+VpVLHqz5nDNTUpDy4IPY&#10;1LUWMmbTLygVJsZeek09X1ive2C7ctlUAUA9r7Kayq6REdUWWXvHorhI+1XUea0q2V9d+GyoVWKI&#10;AkAthVk7kbXxSwG+2sgL0/XrYsCPyg6Zv2GuzPw4O+nka+DYkLpIaVYLmz/4GJbUU+pctHR1VIOG&#10;3oqupBtVblgAtJZSEJSHqkZm5UGbYQSsbIXpJ7Hr48+Q7GCPYy51UJRQRwWDFobZmhx+btXxgwRA&#10;OxQKEHJULi9AgDDufmQfX1zas1eJlioAPFPUyO7OoUiPaKqsCZWiSqwS7d/TneuFqgJAYYFME1ck&#10;Ju/et2shyaExDoz2Ns5GzBXLhARBEYMSBXpqidobHPwofwkApPBhmj2aAYOyVdRw8vLv4QnjEdei&#10;Ofa9JCC2ppZa4V7HU+kAUnOtEVsVzdRSv4zVNi7cxB48K4ir1b2D/OyN6nyKlPL8fJU/+t9fS/5y&#10;AMgqp3xrfMOnbT5/vjuN3EMLkBZ7O3IE+FTnKXWHAKbqoMHmrOtbReU+WjVQFsrvLetrIGtWXWy+&#10;3Q5JPe5CekiIOp86rUEC+Jf/6JPl8zAtphtd/jIASDFpfTmfhjxnJgvi46amJsVi/UOPYkOnmkgf&#10;Vw8F62oiP5YAqH2DNHErVroLVVZeRudnhjVB1q6han1cBYQ8/+m/5pKdfzUA1DBD0BPIMUCGdaAg&#10;c5N0jq8gXeoHkxXQeshnUl812Ga7PtlSgp+qp/L7ggQ7FMTXwbE+YvI61sa2jz9B7nG9VCxPrZaX&#10;MKocr4XP4UaK8bsQ+UsBoCl8yKUPmhVBVUYBIdZEEUtWBnb+7wckONTFoc9qoSisDgrFhDB9e5ei&#10;PIaqpMEChGIW554MVefkqVVG6r9O3VPC5/BXAkD1gKWisculgVlcZEHubm+kRTRSdULn5qup6xqj&#10;EC6yzrFu5UdxwaIaKFhUD7ueFtbXsiUOT5pWWrVOF7O+F6l6z40kBjR5Gef3V5O/JABS+LD50C0M&#10;wSAIqupYIiBUxsOO//E7Ert1xca7aiJ7eh2VETc/ViqZjYp3oap69gh7bVpLb58RUhNpO34QVppp&#10;nNU8+19D/pIAaPzNT09AesLTKpie5q72HRP4tAnLgbiL8fmxXhYmVEORsL6Tg2shqVVtbHj2RWRt&#10;WKfOyU72tPLz0eIgCArzFABmOyAI/hXlLwuAFGUS5+cpv4eqlvKHvhBzEXZK/uGD2PrJx1grbPDw&#10;VwJcYfXUSBp9M7ri1VBgpqYUiemhemCjQtpUs3LLK3t5msWM5E+Lvwd5qZHqnIoNqndl13Gjyo1u&#10;AvMJqvrEgD6jXnEALmuvL9LDGiJXzeCQeqH8fJzJQSAzmJ+NusR6w4E2Fdenvtf75sXo8Ja8xXWx&#10;6281kNTcEXu9vFBSaF22hu/buJRCVfbWiUT+evKXBkCK6fugns0Hx63Hfv4VyV27YksPO2RNaoCS&#10;ZDsUxBkVUACNAx0K0C4ybtD8PQNbU8PqI3OvT+lVKCPpBq+bLHcykBtVFOAUn0YRGZd8Lsw/iIy1&#10;b6uEBaqzlGdvu17YVkuYDsBnnKoCPjmGJakaSmJq47j7TUhpVRPrn30WGQlnX2XPNHnJvv/q8pcH&#10;QFNMk7ji0D8BUjmtRfIPHcD2z79EfLMG2P+BsMFVdaXXZQJJXSkZYX/RcYPG7wqkV2f+QTW3eNM7&#10;KCpMVec8GyjfKHKjM0BSLbMG5aWGIiOmo5oxpJdqqAHLRXaYBD7mqlR5+2LtUJRSA7nz6mPnEzWQ&#10;0LI59o/0LmV9tnJVcgDQVj3/q0oVAFqJrZ6R8KNMUjqMDTm2Yhk23PUA1neqhhNDa8MSVwdFiZxu&#10;dAEmcAXlHE4yxxwxn03wZBLWzNh7VLjMjS43PAAaknNgBjJDb0K+dHJcWJyWgh4QuzgGSNZXJHWG&#10;AfsFgfVx8KtaSGxeG1teexOZm9eqc6k6K8DLGmt2n9Z1+69s8laUKgC0IWbgdGkvyfpymn5CbcZQ&#10;LBnp2DtgKGJbtcK2J2oia46wwWR7MYtNRqfBjf4asjzGcin/jQ2ALI3zEuVnNQ9ZGkpqVFvkp+lR&#10;Yn1edSHq3Y0iNxoAqid0mrGmusPk54w9HkhnQLMa4dX1QHd8Z7I/VUfk1awTKsGBqjc1lJulMEnq&#10;UkJtnPKui3W31kDybXfiyJy5xtl4birrquE+ETWtm7/iKO/5pAoAzyIEv7y8vDP8JKxgXGCQdYuS&#10;uT4FW958CynN6uGgmMV5K+rAslZAL1ZX8mxmmlEVXlfs840gq8Yh5g3NnBxpMGnhTZB/Ypk+XxkJ&#10;vWGEnc2NZI6xfpgzedldpu38HzKkMyP4qQzjqkO0/eypZv1Q9YV1QNgiQ2PyE+UYybWko62DXU9V&#10;Q0pzB+zq2wcFJ3TePs32yjpoCkd6CXzUKtZnW6oA8DxCAGQFMsMENABKVZM3xiZV6U4sXob19z+O&#10;dW3tcKRXbeSHMtWWvYrEV5XbAEHdqxvbbKhmiHYaBGVfLmSTEX6zgOAKdZ4bDQPJSsyyvRFEh1Pp&#10;55S57Tudq08ATC2zoCyDc/v8yPxUPVH1QD7HVkfhulrIXdwAB9+pLR1tHWx5/X1kJWtzl3K6mPWR&#10;oS1SQwycY7myA69ifeeWKgC8ACFDoZlGMDT7WOXYVrFUZY23MCcbB/39sbZre2y6zQ4nhtRDcXgd&#10;lX2aS3Pq3v3cAKjUAEGl0mj4u8ywxmIOBxlnunGksPAGY4BG/cja3kctuM8QKcb3lYHf+Z6/YSIz&#10;UakwvsKVdXD461pY16oW1j/2OE4sXWKcQc5FvFOjyyw/XQ9NX185F06VnFWqAPAiRI+gWfWqqgLq&#10;t4KGpRUz7+hh7Os7CMmtW2PTA9WQPrIeLNG11ZoLBcII1UieUeFVZZfX0l7fiO/idsUG1ffCHmgO&#10;RzijMNsMatVQbJ7zepWsrGOwqFHL6/Nu1BVrJFLvFfM74K2Dmw1A06rNX83wy543fXsESQIkWSKB&#10;r2C9bAusjeNiSaR0robkHnfh6OTpKLL2lfKU8sLwQlPYQTOuz6yfVWbv+aUKAC9SzB6Wer4eNmfH&#10;Vuz85nsktnLC9gerI82vLopiaiFfLdGpQVCZRky9pdiebhzWqgGyhvIJZofpgGmLJc1oeGW+yOtV&#10;Uk9uRH5OmvHperwbdkTCwTiNUSTnxHKkhtmpFPXmYkPlnql6xnpwjKP+atEtvo8X0FtrD0tQPRzv&#10;Z4+NXWogqdutODDCB4VpJ9WxldgANQIe62NFf3WVnF+qAPBPinWls+5p+U5xAat6mrVxPXb8579I&#10;aNUU2x6qiYwRtVAUWUsYYU0UxOiYMDWLhAzAurGIasYgYCnMsFBYArOEpG3+XJ9HndfqRNehnDiw&#10;Allp2/SH65Cx8FmfhkUxv/y8vUiLckaBgF++gJvy4Sr2V/Y8zU6PAyIq00scfXyy75paONa7DjZ0&#10;rYmkrl1wYOgwFBw/qk9CkbJR9cpK2BnT1GU9vJH8qFdSqgDwEoQARACs6GxmRdW8wAyG0JK5fi22&#10;f/01Etq2wLa77XBqSB0UBdXH6WRhgPFsGGw0ZY1FqzAIAwQVc5D3zAycfXi+cdTrW45vH4esUxH6&#10;g7Lnri8Q5NWqoJfTJUhf95pKaEBwI7uzOeAhHRk7vIJEaXqJtZG3tC4OfVcL6zoJ8HXvjv1eXsgz&#10;VmSjsE/ggJtK4mYUjVnvCHzW9a5KLl6qAPASxGR+5SqkWuBHC79Wanw2JXvrZuz5vj9S2rfD+ttr&#10;4EhPMYuX10GxACHDHRQzkMaizN9wDoaw0WhHOt/TvMqM7IDCgmP62IYjnIB77Uv5Qjm12bV0hNvc&#10;dl2J3AuN3+xD85FtDHow0FnHggoIyvPLoX+PGi3fp1RDcUIt5Mytj/0f2iOpnR1S7r4Ph3zHoeDE&#10;MX1MipSF6kRZVGa5yKs5k4OvVXLpUgWAlSimSUJGeDb/oHUbz92/G/s8vZB8551Y294e+z8S02h2&#10;XRTFi3mcbAcLzSSCnmKAholMQJRtDK/I2N5PHY8AXDYSaH2Ga1F4jQRrLembPkfe0V+Mz/x7/Zly&#10;RYUZSI/pbpi+7KTYaWnmTt9tUWw1WNbWgCWiDjL9GmDby9WQ3KoO1j/9Ao7OngtLtjnt8ex3b+1y&#10;qTJ3K0+qAPAyiBk2UzEUQTFG+a+4mm7xSgrT03BkxmxsfPo5rGvRENuetsepEfYoCK4JS4oAYbw0&#10;qGhhEIoZls00yQq7BQXZuzR4MBxHAeF1IHKRbMK81tSUl5F7aLLafH1c/JmSuW+0Sm6Qr3y52k1R&#10;EC2Al1gThcn2yFtWGyd61cLWu2oisW0zbH33A6StXo1itRqeFs3fpQCsyoD15Wy+5iqpHKkCwMso&#10;ZuUtD4QEKZo2rOzaU2hKsfTsqWGh2Pbll1jboQM2drPHwS9rIfOnOrDE2qsMNBaGSbCBCcPIYnbp&#10;rX3UEa5HTsBrPhZ1F7L3+ugN16EUFWUK++uMXGX6ismbIGxPQC8/vLbKKL739VpY27YB1ve4G7vd&#10;3ZG1eaPVEzc7Q3Zeui6Y39muO1VS2VIFgFdArBlhkVWvr2s7YUAqfwUEy923Dwf8xmHDY08jsc3N&#10;2PZodZxwrYn8xXVQnGiPohRhhHHVkBrTBvk5u2A5nYViSxosBcdRWHAUhXmHUJB7APm5e1CQsxP5&#10;2duRn7VFdBMKMzfAkrEWlvQkFKTHi8YiPy0KeakRoiHIOxWIvJOrkXtiBXKPL0PO8SXIObYI2cd+&#10;R/bRn5F95CdkHZmNzMMzkHVoKrL3T0DmHn9k7vRB+o5hooOQts0FaVt7IXXLdzi16b9i6v4b2Zu/&#10;RN6WT5G3+WPRD5G78T1kRtyM7Pg7kLv5E9EPkLvlE+Rs+RyZm75A2qYvRb9G2pbv5Vj95JgD5NhD&#10;kLFrGDJ3j0TWHj/kHJiIrMPTkX14lqhc19H5cp2/yvX+rq4598RS0eVyP6tEA+TegpGfGiYagYK0&#10;aHXvBekJKMxIljJZh/zM9cjL2oi87K1SZjukbHdL+e2XsjyIgvzDKMw/JibvSRQXpYkpmifnnqLm&#10;6Ban1EBRTB1kz62Pw1/bY+OdYuYK29v2j7dx9NdfpMwzjCdrPHb1V+qCFWtnn2ixYepWMb/LJ1UA&#10;eAWFvTpBkBWc722J9Wgfpbi4EGmRIdj1v35I6tEDyR3ssePv1XDSsxYKl9VBbpIdMje0R3Zyd2TF&#10;dEFaTAekR3VAamRr0eZIDW+KtPDGSAttiPSQm5AWUgcZYfZiPtdEdqgdcsJqIFtpNfksZrWhfK80&#10;RI86m8pFuU3NMDSTo9LyqkZA5T1Ddfg+L8j4LMfhK9NA5Ruv5ns16s2YOatt6j1/L5rPV/nMY/Ja&#10;qOZ7dT1U2edsqkbMrVWuhdejNKS63Hd1ZIWLSnlkSblkhNZCakhtpIbWQ1rYTVJ+UnYRTlKWrXAq&#10;si1SpWzT4joga21nZG+8G7mxTsj9tRaO9qqNrY/WENCrh/WPPIEDXiOQtUUvfmUKgUyZuRWE283B&#10;DdVJnqVuVEnlSxUAXgWxjt9ixS/Xw0uL0WaR/K3g7C5IT8fxRYux9dPPkNKtM5I71saev9XAqUEC&#10;JAuroUTMY674XyTMsCDaXF9CAMRwxnOEkq8Mx+B2nZ1EPhvbSpWfrfZTyn2N/VUGbEPN36tRTgb+&#10;Gr/jOXV6LzMOjr4x7R8rPY9NNfcX5b7q2GWvpddDNbZb71vue2431Lz2fPPV6v251CxDztAoEvP2&#10;dLJsE8aX/VM1HOtZDdufEKbX5hak3Hcndvfsh/SIcBQXlo3Q8snyORajSIWzWCMi64EZPWDt46ti&#10;fFdOqgDwKoo1ELIB0FQ2vYL8q5uN6RkqzwpyjxzH0V8WYPNnHyOl++1Y26Eudjxjh2N9hcnMq4uC&#10;sDooSrZDUVINFJb6DXUYjS2QMYGEQFEKjKIayETp4Bctm88sqkCP++hXfQwd/GsCiP7eVKvznkW5&#10;Dwd5zNRgVH0sxtVxdFWPsPIz04aVvyd9Hea1qus1rsn6HOa1mdda8XsFpNKBsCMpStaDGfkBwpyn&#10;1MbB/9bAtvurY33rJlh/3yPY9WNfnAqMgCUn23gyprAb4wKYjAXVT5XYRxA0LQEz21AV4F09qQLA&#10;a0DYAErN44I8FDHGy2QKbBxmAyltJxoSTSk4dQqnli7Drm97YcN9DyC5/S3YclcN7P+gJk6NtEf+&#10;H7WlQYvJvNYOhWIyc/YBRyzZ0M1ErBoQBDQUUOlXrQQV2V/em/ucTct/L+Cish2Xgcv5fl9Rzf1L&#10;r4egJq8a1GypFZDJuRk2pADVAEPOweareS/03fH+FHDHyLYEeZ8iZSHlVBBWG7k/18XRgfbY8w87&#10;bOhqh6SOzbD5yZewx2MIUmMiUSQAVlHMJ6P+8o/xoLgYkTmXnM/5jOiAKrkqUgWA15iYAybWrPBc&#10;Qp5hLUU5OUiPj8HBEX7Y9sobSLm1E1I6NsC2h6vh8Kd2SBtVCwW/1xTztY6KNTydVB3F8dLwYwUw&#10;BCC4ap1acEcAgkBDhqRXsiMrI6jo765d1deqWajJ8DTg8b7IhPOiBeTiaqBETFouaVCYVBOW4DrI&#10;+6kWTg6qg/3vVMfme2pIR9II6+65A9s/+AzHp81E1tZNOG0V6E6x5dOzFmu/L59nVQzftSVVAHiN&#10;iskK2XCoZA82G49iGeQdYj7L+4rNMe/IIZxatQp73Idi49/+jsTunZHYsSG23CcM8c3qON6vNrKn&#10;CdtZKQwxqraYzPawCAsqTBSwEIAgM1JTu6KYn7CMKV6rSvOdrzliwuYK0OXF6vuwCNAzG09Rog5R&#10;yVlSCxlja+Pw97Wx6+922NjDHskdmyDlzlux5e33cMBnLNKjo2HJTDdKUgvLt9gob/61BX/stAh2&#10;fG4V2V6VXFtSBYDXgVg3KFtMQmGgNEjFR2hOqf+2mydTdZ0MCdQM8b2Pse6hh5DcqQU2daqPLQ/a&#10;YZ+wn2M/1ka6f13k/CKguKYuigQYCSD0hxURSJidOF6AJlZUgMY0pyuC0WVVno/npukq18Hr4XUV&#10;Jcv1UROE1UXURd6K2sj6yR6p3nVx5L81sfsf1bHprprY2KEhkrt2xMannsTOL/+LI5OmIj0hAYXp&#10;5QGPYpal8uEZ77Rfr0ysmd45O6wquaakCgCvM2GjsmYXbGgMoLYWDYhG81Rs5cwGa0pxXj4yt27G&#10;qWVLsGewJ7Z88Ak2PvYUkm7rgHWdGmPDrfbY+mhN7HrFDge/tsPxwQTHmsiZK6xxWS3kB4lJHVEL&#10;RXE19YABWZYAkNYaKDYBU1gYQcrUgrNoYZzel8kCuNwjAVcBr3FM8/iWmJqKyeUHMFuyPXJm1EKq&#10;T00cG2CP/Z9Vx64X7LH5AXts6lwHKV0ckXxHN2x59m/Y+vlXKmltWnAQcvbtkwI9s1S4heWlB540&#10;+JWWJ0Xesp9hx2Sp8Cyq/HnXl1QB4HUs5UwtoxGSiVxMI6y4Jz+XFFqQe/AgMuMTcPyn2djr5Y3t&#10;//5eAOR5bL7/Pqzt3glJnZtiU9cG2Hx7XWy5V5jVszWw5y2Cjx2OfGOHY71r4ciAujjuXQdpY2sh&#10;a4aA5rwayPlZ9Bc75P5aE3lK+d5Obcv52Q5Z8n3mXDtkThUT1bcOjg2tgyNutYSV2uPQVzWw92M5&#10;1xs1seNJO2y5uyY231Yb67rchMTOTlh3523Y+NB92Pr3V7Hjf/1wyMcXpxYsROb6DSg4cbw8iBly&#10;MXDFciXImUzPBL0qpnf9ShUA3iDCRmhthl1o49Rp/QUaBAn4era9CRQKHHPykHv4CDJT1iJ95Soc&#10;n/8LDvqNw9aefbHt48+x8813seVvr2D9U09j/QP3Y32Pbkjp1g7JnVthnWhKl+ZI6dpM6douol0d&#10;tcr7lC5OWNu5BVI6tRKAlf1vbY8Nd92O9Q8/hI3PPqcGdXa8+z42f/5v7HAZiKMTp+LErwuQERiM&#10;zE2bUXj8JEryucC9bVHXTy29X+F5fGNIxY6Dn81OxixXvue2ivtWyfUpVQB4A4rZcM1Ga6oyl2V7&#10;RaEVqF36Ch7UP+6lGrlq6DSf9XcX0uzVLwR4S3IEMI6fQvbeA8jctkOBVJawsSwBz8ykZKVZSUnI&#10;SpbXlBRkrV2HrA0bkbl5CzJ37ETugQMoSk0XUCtUV3ch59air1er/lt2fxws0uv6VQR73i87EZNV&#10;U1mGVaB340oVAN6AUrGhmoBIALRu2PzMuaeKJRINKrZvdRxjo7yc8bUx8GJKxe8vt+ir4/n1NejP&#10;ZVL6Pe+jwheMy6Pv1FJkKXMjGB0GQdAWc64CwBtPqgDwLyjWgFgojZ4L6ZizEggCBICiG4jxmO4B&#10;swPgPebm5qr7pfK7Kob315QqAKwSJWz8JlBQTTZEgCA4msBomtHc91oBDPPaTVDnK6/dmtWZQEe1&#10;xe6q5K8pVQBYJecUggsBxQQPAgkBRbFHeZ+Tk6NAhp9NgOR2E3BMcDIBylrNY1Ktt5v7m2p9TOvz&#10;8DrI5Mzvzesyj83fVkmVnF2A/wch/7u4ri3PdwAAAABJRU5ErkJggg=="/>
  <p:tag name="ISPRING_PRESENTERDATA_0" val="UGjhuqFtIFRo4buLIMOBbmg=|R2nDoW8gdmnDqm4=|cGhhbXRoaWFuaDA0ODdAZ21haWwuY29t||ezJCQjg3QTk4LTAyNzMtNDM5OC04MTJELUY4REUzQ0U2NkI0RX0=||SVNQUklOR19QUkVTRU5URVJfUEhPVE9fMA==|MQ==||SVNQUklOR19QUkVTRU5URVJfUEhPVE9fMQ==|MDM5NTA0MzM2MQ=="/>
  <p:tag name="FLASHSPRING_PRESENTATION_REFERENCES" val=""/>
  <p:tag name="ISPRING_WEBLINKS_TARGET" val="_blank"/>
  <p:tag name="ISPRING_WEBLINKS_TARGETMJT" val="_self"/>
  <p:tag name="ISPRING_PRESENTATION_COURSE_TITLE" val="Presentation1"/>
  <p:tag name="FLASHSPRING_ZOOM_TAG" val="100"/>
  <p:tag name="ISPRING_PRESENTATION_TITLE" val="Presentation1"/>
  <p:tag name="ISPRING_FIRST_PUBLISH" val="1"/>
  <p:tag name="ISPRING_RESOURCE_FOLDER" val="D:\GIÁO AN\giáo án điện tử\toán số 7\Presentation1"/>
  <p:tag name="ISPRING_PRESENTATION_PATH" val="D:\GIÁO AN\giáo án điện tử\toán số 7\Presentation1.pptx"/>
  <p:tag name="ISPRING_SCREEN_RECS_UPDATED" val="D:\GIÁO AN\giáo án điện tử\toán số 7\Presentation1"/>
  <p:tag name="ISPRING_LMS_API_VERSION" val="SCORM 2004 (4th edition)"/>
  <p:tag name="ISPRING_ULTRA_SCORM_COURSE_ID" val="FFAEC2D5-C399-4F26-AAD4-4CC747A05D34"/>
  <p:tag name="ISPRING_CMI5_LAUNCH_METHOD" val="any window"/>
  <p:tag name="ISPRINGCLOUDFOLDERID" val="1"/>
  <p:tag name="ISPRINGONLINEFOLDERID" val="1"/>
  <p:tag name="ISPRING_OUTPUT_FOLDER" val="[[&quot;\u0000\uFFFDN-{236EF469-BC3A-44B7-AD7A-0BC14EC9F2D8}&quot;,&quot;D:\\GIÁO AN\\giáo án điện tử\\toán số 7&quot;]]"/>
  <p:tag name="ISPRING_SCORM_RATE_SLIDES" val="0"/>
  <p:tag name="ISPRING_SCORM_PASSING_SCORE" val="80.000000"/>
  <p:tag name="ISPRING-SUITE_ISPRING_CURRENT_PLAYER_ID" val="none"/>
  <p:tag name="ISPRING-SUITE_ISPRING_PLAYERS_CUSTOMIZATION_2" val="{&quot;universal&quot;:{&quot;skinSettings&quot;:{&quot;borderRadius&quot;:20,&quot;colors&quot;:{&quot;asideBackground&quot;:{&quot;color&quot;:&quot;#2D2D2D&quot;,&quot;opacity&quot;:1,&quot;type&quot;:&quot;SOLID&quot;},&quot;asideElementBackgroundActive&quot;:{&quot;color&quot;:&quot;#535353&quot;,&quot;opacity&quot;:1,&quot;type&quot;:&quot;SOLID&quot;},&quot;asideElementBackgroundHover&quot;:{&quot;color&quot;:&quot;#484848&quot;,&quot;opacity&quot;:1,&quot;type&quot;:&quot;SOLID&quot;},&quot;asideElementText&quot;:{&quot;color&quot;:&quot;#D8D8D8&quot;,&quot;opacity&quot;:1,&quot;type&quot;:&quot;SOLID&quot;},&quot;asideElementTextActive&quot;:{&quot;color&quot;:&quot;#FFFFFF&quot;,&quot;opacity&quot;:1,&quot;type&quot;:&quot;SOLID&quot;},&quot;asideElementTextHover&quot;:{&quot;color&quot;:&quot;#D8D8D8&quot;,&quot;opacity&quot;:1,&quot;type&quot;:&quot;SOLID&quot;},&quot;asideLogoBackground&quot;:{&quot;color&quot;:&quot;#2D2D2D&quot;,&quot;opacity&quot;:1,&quot;type&quot;:&quot;SOLID&quot;},&quot;pageBackground&quot;:{&quot;color&quot;:&quot;#DCDEE0&quot;,&quot;opacity&quot;:1,&quot;type&quot;:&quot;SOLID&quot;},&quot;playerBackground&quot;:{&quot;degree&quot;:90,&quot;gradient&quot;:[{&quot;color&quot;:&quot;#8643F4&quot;,&quot;opacity&quot;:1},{&quot;color&quot;:&quot;#E86658&quot;,&quot;opacity&quot;:1}],&quot;type&quot;:&quot;GRADIENT&quot;},&quot;playerText&quot;:{&quot;color&quot;:&quot;#FFFFFF&quot;,&quot;opacity&quot;:1,&quot;type&quot;:&quot;SOLID&quot;},&quot;primaryButtonBackground&quot;:{&quot;color&quot;:&quot;#FFFFFF&quot;,&quot;opacity&quot;:1,&quot;type&quot;:&quot;SOLID&quot;},&quot;primaryButtonBackgroundHover&quot;:{&quot;color&quot;:&quot;#303030&quot;,&quot;opacity&quot;:1,&quot;type&quot;:&quot;SOLID&quot;},&quot;primaryButtonBorder&quot;:{&quot;color&quot;:&quot;#FFFFFF&quot;,&quot;opacity&quot;:1,&quot;type&quot;:&quot;SOLID&quot;},&quot;primaryButtonBorderHover&quot;:{&quot;color&quot;:&quot;#303030&quot;,&quot;opacity&quot;:1,&quot;type&quot;:&quot;SOLID&quot;},&quot;primaryButtonText&quot;:{&quot;color&quot;:&quot;#303030&quot;,&quot;opacity&quot;:1,&quot;type&quot;:&quot;SOLID&quot;},&quot;primaryButtonTextHover&quot;:{&quot;color&quot;:&quot;#FFFFFF&quot;,&quot;opacity&quot;:1,&quot;type&quot;:&quot;SOLID&quot;},&quot;secondaryButtonBackground&quot;:{&quot;color&quot;:&quot;#FFFFFF&quot;,&quot;opacity&quot;:0.20000000000000001,&quot;type&quot;:&quot;SOLID&quot;},&quot;secondaryButtonBackgroundHover&quot;:{&quot;color&quot;:&quot;#FFFFFF&quot;,&quot;opacity&quot;:0.40000000000000002,&quot;type&quot;:&quot;SOLID&quot;},&quot;secondaryButtonBorder&quot;:{&quot;color&quot;:&quot;#FFFFFF&quot;,&quot;opacity&quot;:0,&quot;type&quot;:&quot;SOLID&quot;},&quot;secondaryButtonBorderHover&quot;:{&quot;color&quot;:&quot;#FFFFFF&quot;,&quot;opacity&quot;:0,&quot;type&quot;:&quot;SOLID&quot;},&quot;secondaryButtonText&quot;:{&quot;color&quot;:&quot;#FFFFFF&quot;,&quot;opacity&quot;:1,&quot;type&quot;:&quot;SOLID&quot;},&quot;secondaryButtonTextHover&quot;:{&quot;color&quot;:&quot;#FFFFFF&quot;,&quot;opacity&quot;:1,&quot;type&quot;:&quot;SOLID&quot;}},&quot;controlPanel&quot;:{&quot;navigationMode&quot;:&quot;bySlides&quot;,&quot;progressBar&quot;:{&quot;enabled&quot;:true,&quot;mode&quot;:&quot;presentationTimeline&quot;,&quot;showLabels&quot;:true,&quot;visible&quot;:true},&quot;showCCButton&quot;:false,&quot;showNextButton&quot;:true,&quot;showOutline&quot;:false,&quot;showPlayPause&quot;:false,&quot;showPlaybackRateButton&quot;:false,&quot;showPrevButton&quot;:true,&quot;showRewind&quot;:false,&quot;showSlideNumbers&quot;:true,&quot;showSlideOnlyButton&quot;:false,&quot;showVolumeControl&quot;:false,&quot;visible&quot;:true},&quot;fontFamily&quot;:&quot;Arial&quot;,&quot;miniskinCustomizationEnabled&quot;:true,&quot;outlinePanel&quot;:{&quot;highlightViewedEntries&quot;:false,&quot;multilevel&quot;:true,&quot;numberEntries&quot;:true,&quot;search&quot;:true,&quot;thumbnails&quot;:true},&quot;sidePanel&quot;:{&quot;showAtLeft&quot;:false,&quot;showLogo&quot;:false,&quot;showNotes&quot;:false,&quot;showOutline&quot;:false,&quot;showPresenterInfo&quot;:false,&quot;showPresenterVideo&quot;:false,&quot;visible&quot;:false},&quot;titlePanel&quot;:{&quot;buttons&quot;:[&quot;attachments&quot;,&quot;markerTools&quot;,&quot;presenterInfo&quot;,&quot;outline&quot;],&quot;buttonsAtLeft&quot;:true,&quot;courseTitleVisible&quot;:true,&quot;showLogo&quot;:false,&quot;visible&quot;:false},&quot;version&quot;:&quot;1.0&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PLAYER_SCENARIO_NOT_SUPPORTED&quot;:&quot;The role-play is not supported in the accessibility mode&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o back&quot;,&quot;PB_CC_MENU_OFF&quot;:&quot;Off&quot;,&quot;PB_CC_MENU_ON&quot;:&quot;On&quot;,&quot;PB_CC_MENU_TITLE&quot;:&quot;Notes&quot;,&quot;PB_COMPANY_LOGO_BIG&quot;:&quot;Company Logo\n(266x156)&quot;,&quot;PB_COMPANY_LOGO_SMALL&quot;:&quot;Company Logo (266x50)&quot;,&quot;PB_CONTROL_PANEL_EXIT_FULL_SCREEN&quot;:&quot;Exit full screen&quot;,&quot;PB_CONTROL_PANEL_FULL_SCREEN&quot;:&quot;Full screen&quot;,&quot;PB_CONTROL_PANEL_NEXT&quot;:&quot;Next&quot;,&quot;PB_CONTROL_PANEL_OUTLINE&quot;:&quot;Outline&quot;,&quot;PB_CONTROL_PANEL_PREV&quot;:&quot;&quot;,&quot;PB_CONTROL_PANEL_REPLAY&quot;:&quot;Replay&quot;,&quot;PB_CONTROL_PANEL_SLIDE_COUNTER&quot;:&quot;%SLIDE_NUMBER% of %TOTAL_SLIDES%&quot;,&quot;PB_CONTROL_PANEL_VOLUME_CONTROL&quot;:&quot;Volume&quot;,&quot;PB_CURRENT_SLIDE_IS_NOT_COMPLETED&quot;:&quot;Complete the slide to go to the next one.&quot;,&quot;PB_DOMAIN_RESTRICTION&quot;:&quot;Sorry, the content author has prohibited sharing the presentation on this domain.&quot;,&quot;PB_DOWNLOAD_APP_MESSAGE&quot;:&quot;To view this presentation with video, download free iOS application iSpring Play&quot;,&quot;PB_DRAWING_TOOLS_END_DRAWING&quot;:&quot;Finish drawing&quot;,&quot;PB_DRAWING_TOOLS_ERASER&quot;:&quot;Eraser&quot;,&quot;PB_DRAWING_TOOLS_ERASE_ALL&quot;:&quot;Erase all&quot;,&quot;PB_DRAWING_TOOLS_HIGHLIGHTER&quot;:&quot;Highlighter&quot;,&quot;PB_DRAWING_TOOLS_PEN&quot;:&quot;Pen&quot;,&quot;PB_ENTER_PASSWORD&quot;:&quot;Enter the password to view this presentation.&quot;,&quot;PB_INCORRECT_PASSWORD&quot;:&quot;Incorrect password.&quot;,&quot;PB_INTERACTION_SLIDE_WINDOW_TEXT&quot;:&quot;To advance to the next slide, complete this interaction.&quot;,&quot;PB_LAUNCH_BTN_LABEL&quot;:&quot;Launch&quot;,&quot;PB_LAUNCH_IN_APP_MESSAGE&quot;:&quot;To view with video, use iSpring Play.&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PRESENTER_COLLAPSE_BIO&quot;:&quot;Show less&quot;,&quot;PB_PRESENTER_EMAIL&quot;:&quot;Email&quot;,&quot;PB_PRESENTER_EXPAND_BIO&quot;:&quot;Show more&quot;,&quot;PB_PRESENTER_HIDE_BIO&quot;:&quot;Hide&quot;,&quot;PB_PRESENTER_INFO&quot;:&quot;Presenter Info&quot;,&quot;PB_PRESENTER_NO_INFO&quot;:&quot;No presenter info.&quot;,&quot;PB_PRESENTER_SHOW_BIO&quot;:&quot;See more&quot;,&quot;PB_PRESENTER_VIDEO&quot;:&quot;Presenter Video&quot;,&quot;PB_PRESENTER_WEBSITE&quot;:&quot;Website&quot;,&quot;PB_QUIZ_SLIDE_WINDOW_TEXT&quot;:&quot;To advance to the next slide, complete this quiz.&quot;,&quot;PB_RATE_MENU_CAPTION&quot;:&quot;Speed&quot;,&quot;PB_RATE_MENU_DEFAULT_RATE&quot;:&quot;Normal&quot;,&quot;PB_RESTRICTION_MESSAGE_BOX_TITLE&quot;:&quot;Navigation is limited&quot;,&quot;PB_RESUME_PRESENTATION_WINDOW_TEXT&quot;:&quot;Do you want to resume where you left off?&quot;,&quot;PB_RESUME_PRESENTATION_WINDOW_TITLE&quot;:&quot;Resume Presentation&quot;,&quot;PB_SCENARIO_SLIDE_WINDOW_TEXT&quot;:&quot;To advance to the next slide, complete this role-play.&quot;,&quot;PB_SEARCH_CANCEL&quot;:&quot;Cancel&quot;,&quot;PB_SEARCH_NO_RESULTS_LABEL&quot;:&quot;No matches found.&quot;,&quot;PB_SEARCH_PANEL_DEFAULT_TEXT&quot;:&quot;Search…&quot;,&quot;PB_SEARCH_RESULTS_LABEL&quot;:&quot;Search results&quot;,&quot;PB_SEARCH_RESULT_IN_NOTES&quot;:&quot;in notes&quot;,&quot;PB_SEARCH_RESULT_IN_TEXT_LABEL&quot;:&quot;in slide&quot;,&quot;PB_SUBTITLES_MENU_CAPTION&quot;:&quot;Subtitles&quot;,&quot;PB_SUBTITLES_OFF&quot;:&quot;Off&quot;,&quot;PB_TAB_NOTES_LABEL&quot;:&quot;Notes&quot;,&quot;PB_TAB_OUTLINE_LABEL&quot;:&quot;Slides&quot;,&quot;PB_TIME_RESTRICTION&quot;:&quot;Sorry, the content author has prohibited viewing the presentation at this time.&quot;,&quot;PB_TITLE_PANEL_ATTACHMENTS&quot;:&quot;Resources&quot;,&quot;PB_TITLE_PANEL_DEFAULT_COURSE_TITLE&quot;:&quot;Course Title Example&quot;,&quot;PB_TITLE_PANEL_MARKER_TOOLS&quot;:&quot;Drawing&quot;,&quot;PB_TITLE_PANEL_NOTES&quot;:&quot;Notes&quot;,&quot;PB_TITLE_PANEL_OUTLINE&quot;:&quot;Outline&quot;,&quot;PB_TITLE_PANEL_PRESENTER_INFO&quot;:&quot;Presenter Info&quot;,&quot;PB_TOOLTIP_ADD_LOGO&quot;:&quot;Click to add a company logo&quot;,&quot;PB_TOOLTIP_CHANGE_LOGO&quot;:&quot;Click to edit a company logo&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1,&quot;skinCompatibleVersion&quot;:0,&quot;publishSettings&quot;:{&quot;backgroundColor&quot;:&quot;#DCDEE0&quot;,&quot;playerDimensions&quot;:{&quot;height&quot;:74,&quot;width&quot;:24},&quot;playerModule&quot;:&quot;UniversalHtml&quot;,&quot;presentationContent&quot;:{&quot;metadata&quot;:{&quot;references&quot;:false,&quot;texts&quot;:[&quot;DT_HYPERLINK_TOOLTIP&quot;]},&quot;resources&quot;:{&quot;attachments&quot;:false,&quot;companyLogos&quot;:null,&quot;fonts&quot;:[{&quot;charsets&quot;:{&quot;dynamicFormatted&quot;:[&quot;DCT_INTERACTIVITY_TEXT&quot;,&quot;DCT_INTERACTIVITY_SEMIBOLD_TEXT&quot;],&quot;dynamicPlain&quot;:[&quot;DCT_HYPERLINK_TOOLTIP&quot;],&quot;static&quot;:[&quot;Next&quot;,&quot;%SLIDE_NUMBER% of %TOTAL_SLIDES%&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Complete the slide to go to the next one.&quot;,&quot;You can only view slides in order.&quot;,&quot;Enter the password to view this presentation.&quot;,&quot;Incorrect password.&quot;,&quot;Sorry, the content author has prohibited sharing the presentation on this domain.&quot;,&quot;Sorry, the content author has prohibited viewing the presentation at this time.&quot;,&quot;Go back&quot;,&quot;Previous&quot;,&quot;0123456789:.\/…-x&quot;]},&quot;embedName&quot;:&quot;PFn&quot;,&quot;fontFamily&quot;:&quot;Arial&quot;,&quot;isBold&quot;:false,&quot;isItalic&quot;:false,&quot;isSemibold&quot;:false,&quot;substituteFontFamily&quot;:&quot;Arial&quot;},{&quot;charsets&quot;:{&quot;dynamicFormatted&quot;:[&quot;DCT_INTERACTIVITY_TEXT&quot;,&quot;DCT_INTERACTIVITY_SEMIBOLD_TEXT&quot;],&quot;dynamicPlain&quot;:[&quot;DCT_HYPERLINK_TOOLTIP&quot;],&quot;static&quot;:[&quot;Next&quot;,&quot;%SLIDE_NUMBER% of %TOTAL_SLIDES%&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Complete the slide to go to the next one.&quot;,&quot;You can only view slides in order.&quot;,&quot;Enter the password to view this presentation.&quot;,&quot;Incorrect password.&quot;,&quot;Sorry, the content author has prohibited sharing the presentation on this domain.&quot;,&quot;Sorry, the content author has prohibited viewing the presentation at this time.&quot;,&quot;Go back&quot;,&quot;Previous&quot;,&quot;0123456789:.\/…-x&quot;]},&quot;embedName&quot;:&quot;PFnb&quot;,&quot;fontFamily&quot;:&quot;Arial&quot;,&quot;isBold&quot;:true,&quot;isItalic&quot;:false,&quot;isSemibold&quot;:false,&quot;substituteFontFamily&quot;:&quot;Arial&quot;},{&quot;charsets&quot;:{&quot;dynamicFormatted&quot;:[&quot;DCT_INTERACTIVITY_TEXT&quot;,&quot;DCT_INTERACTIVITY_SEMIBOLD_TEXT&quot;],&quot;dynamicPlain&quot;:[&quot;DCT_HYPERLINK_TOOLTIP&quot;],&quot;static&quot;:[&quot;Next&quot;,&quot;%SLIDE_NUMBER% of %TOTAL_SLIDES%&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Complete the slide to go to the next one.&quot;,&quot;You can only view slides in order.&quot;,&quot;Enter the password to view this presentation.&quot;,&quot;Incorrect password.&quot;,&quot;Sorry, the content author has prohibited sharing the presentation on this domain.&quot;,&quot;Sorry, the content author has prohibited viewing the presentation at this time.&quot;,&quot;Go back&quot;,&quot;Previous&quot;,&quot;0123456789:.\/…-x&quot;]},&quot;embedName&quot;:&quot;PFni&quot;,&quot;fontFamily&quot;:&quot;Arial&quot;,&quot;isBold&quot;:false,&quot;isItalic&quot;:true,&quot;isSemibold&quot;:false,&quot;substituteFontFamily&quot;:&quot;Arial&quot;},{&quot;charsets&quot;:{&quot;dynamicFormatted&quot;:[&quot;DCT_INTERACTIVITY_TEXT&quot;,&quot;DCT_INTERACTIVITY_SEMIBOLD_TEXT&quot;],&quot;dynamicPlain&quot;:[&quot;DCT_HYPERLINK_TOOLTIP&quot;],&quot;static&quot;:[&quot;Next&quot;,&quot;%SLIDE_NUMBER% of %TOTAL_SLIDES%&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Complete the slide to go to the next one.&quot;,&quot;You can only view slides in order.&quot;,&quot;Enter the password to view this presentation.&quot;,&quot;Incorrect password.&quot;,&quot;Sorry, the content author has prohibited sharing the presentation on this domain.&quot;,&quot;Sorry, the content author has prohibited viewing the presentation at this time.&quot;,&quot;Go back&quot;,&quot;Previous&quot;,&quot;0123456789:.\/…-x&quot;]},&quot;embedName&quot;:&quot;PFnbi&quot;,&quot;fontFamily&quot;:&quot;Arial&quot;,&quot;isBold&quot;:true,&quot;isItalic&quot;:true,&quot;isSemibold&quot;:false,&quot;substituteFontFamily&quot;:&quot;Arial&quot;},{&quot;charsets&quot;:{&quot;dynamicFormatted&quot;:[&quot;DCT_INTERACTIVITY_TEXT&quot;,&quot;DCT_INTERACTIVITY_SEMIBOLD_TEXT&quot;],&quot;dynamicPlain&quot;:[&quot;DCT_HYPERLINK_TOOLTIP&quot;],&quot;static&quot;:[&quot;Next&quot;,&quot;%SLIDE_NUMBER% of %TOTAL_SLIDES%&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Complete the slide to go to the next one.&quot;,&quot;You can only view slides in order.&quot;,&quot;Enter the password to view this presentation.&quot;,&quot;Incorrect password.&quot;,&quot;Sorry, the content author has prohibited sharing the presentation on this domain.&quot;,&quot;Sorry, the content author has prohibited viewing the presentation at this time.&quot;,&quot;Go back&quot;,&quot;Previous&quot;,&quot;0123456789:.\/…-x&quot;]},&quot;embedName&quot;:&quot;PFnsb&quot;,&quot;fontFamily&quot;:&quot;Arial&quot;,&quot;isBold&quot;:false,&quot;isItalic&quot;:false,&quot;isSemibold&quot;:true,&quot;substituteFontFamily&quot;:&quot;Arial&quot;},{&quot;charsets&quot;:{&quot;dynamicFormatted&quot;:[&quot;DCT_INTERACTIVITY_TEXT&quot;,&quot;DCT_INTERACTIVITY_SEMIBOLD_TEXT&quot;],&quot;dynamicPlain&quot;:[&quot;DCT_HYPERLINK_TOOLTIP&quot;],&quot;static&quot;:[&quot;Next&quot;,&quot;%SLIDE_NUMBER% of %TOTAL_SLIDES%&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Complete the slide to go to the next one.&quot;,&quot;You can only view slides in order.&quot;,&quot;Enter the password to view this presentation.&quot;,&quot;Incorrect password.&quot;,&quot;Sorry, the content author has prohibited sharing the presentation on this domain.&quot;,&quot;Sorry, the content author has prohibited viewing the presentation at this time.&quot;,&quot;Go back&quot;,&quot;Previous&quot;,&quot;0123456789:.\/…-x&quot;]},&quot;embedName&quot;:&quot;PFnsbi&quot;,&quot;fontFamily&quot;:&quot;Arial&quot;,&quot;isBold&quot;:false,&quot;isItalic&quot;:true,&quot;isSemibold&quot;:true,&quot;substituteFontFamily&quot;:&quot;Arial&quot;}],&quot;interactivity&quot;:{&quot;fullSupport&quot;:true},&quot;presenterPhotos&quot;:null,&quot;slideThumbnails&quot;:{&quot;enlargeToFit&quot;:false,&quot;height&quot;:59,&quot;jpegQuality&quot;:100,&quot;keepAspectRatio&quot;:true,&quot;width&quot;:78},&quot;videoNarrations&quot;:null}}}},&quot;none&quot;:{&quot;skinSettings&quot;:{&quot;borderRadius&quot;:0,&quot;colors&quot;:{&quot;asideBackground&quot;:{&quot;color&quot;:&quot;#FFFFFF&quot;,&quot;opacity&quot;:1,&quot;type&quot;:&quot;SOLID&quot;},&quot;pageBackground&quot;:{&quot;color&quot;:&quot;#DCDEE0&quot;,&quot;opacity&quot;:1,&quot;type&quot;:&quot;SOLID&quot;},&quot;playerText&quot;:{&quot;color&quot;:&quot;#34383D&quot;,&quot;opacity&quot;:1,&quot;type&quot;:&quot;SOLID&quot;},&quot;primaryButtonBackground&quot;:{&quot;color&quot;:&quot;#5F8BD9&quot;,&quot;opacity&quot;:1,&quot;type&quot;:&quot;SOLID&quot;},&quot;primaryButtonBackgroundHover&quot;:{&quot;color&quot;:&quot;#5077BB&quot;,&quot;opacity&quot;:1,&quot;type&quot;:&quot;SOLID&quot;},&quot;primaryButtonBorder&quot;:{&quot;color&quot;:&quot;#5F8BD9&quot;,&quot;opacity&quot;:1,&quot;type&quot;:&quot;SOLID&quot;},&quot;primaryButtonBorderHover&quot;:{&quot;color&quot;:&quot;#5077BB&quot;,&quot;opacity&quot;:1,&quot;type&quot;:&quot;SOLID&quot;},&quot;primaryButtonText&quot;:{&quot;color&quot;:&quot;#FFFFFF&quot;,&quot;opacity&quot;:1,&quot;type&quot;:&quot;SOLID&quot;},&quot;primaryButtonTextHover&quot;:{&quot;color&quot;:&quot;#FFFFFF&quot;,&quot;opacity&quot;:1,&quot;type&quot;:&quot;SOLID&quot;}},&quot;enablePlaybackRateControl&quot;:true,&quot;fontFamily&quot;:&quot;Arial&quot;,&quot;version&quot;:&quot;1.0&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PLAYER_SCENARIO_NOT_SUPPORTED&quot;:&quot;The role-play is not supported in the accessibility mode&quot;,&quot;PB_ACCESSIBLE_SKIN_ENABLE_ACCESSIBILITY_MODE&quot;:&quot;Turn on accessibility mode&quot;,&quot;PB_ACCESSIBLE_SKIN_ENABLE_NORMAL_MODE&quot;:&quot;Turn off accessibility mode&quot;,&quot;PB_ACCESSIBLE_VIDEO_NARRATION_LABEL&quot;:&quot;Video narration&quot;,&quot;PB_ACCESSIBLE_WATERMARK_SKIN_CREATED_WITH&quot;:&quot;Created with iSpring evaluation version&quot;,&quot;PB_BACK_TO_APP_BUTTON_LABEL&quot;:&quot;Back&quot;,&quot;PB_CONTROL_PANEL_NEXT&quot;:&quot;Next&quot;,&quot;PB_CONTROL_PANEL_PREV&quot;:&quot;&quot;,&quot;PB_CURRENT_SLIDE_IS_NOT_COMPLETED&quot;:&quot;Complete the slide to go to the next one.&quot;,&quot;PB_DOMAIN_RESTRICTION&quot;:&quot;Sorry, the content author has prohibited sharing the presentation on this domain.&quot;,&quot;PB_ENTER_PASSWORD&quot;:&quot;Enter the password to view this presentation.&quot;,&quot;PB_INCORRECT_PASSWORD&quot;:&quot;Incorrect password.&quot;,&quot;PB_INTERACTION_SLIDE_WINDOW_TEXT&quot;:&quot;To advance to the next slide, complete this interaction.&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QUIZ_SLIDE_WINDOW_TEXT&quot;:&quot;To advance to the next slide, complete this quiz.&quot;,&quot;PB_RESTRICTION_MESSAGE_BOX_TITLE&quot;:&quot;Navigation is limited&quot;,&quot;PB_RESUME_PRESENTATION_WINDOW_TEXT&quot;:&quot;Do you want to resume where you left off?&quot;,&quot;PB_RESUME_PRESENTATION_WINDOW_TITLE&quot;:&quot;Resume Presentation&quot;,&quot;PB_SCENARIO_SLIDE_WINDOW_TEXT&quot;:&quot;To advance to the next slide, complete this role-play.&quot;,&quot;PB_SUBTITLES_MENU_CAPTION&quot;:&quot;Subtitles&quot;,&quot;PB_SUBTITLES_OFF&quot;:&quot;Off&quot;,&quot;PB_TIME_RESTRICTION&quot;:&quot;Sorry, the content author has prohibited viewing the presentation at this time.&quot;},&quot;playbackAndNavigationSettings&quot;:{&quot;autoStart&quot;:false,&quot;saveAnimationStates&quot;:true,&quot;loopPresentation&quot;:false,&quot;autoPlayAnimations&quot;:false,&quot;autoPlayAnimationsTime&quot;:1,&quot;navigationType&quot;:&quot;FREE&quot;,&quot;resumeMode&quot;:&quot;PROMPT&quot;,&quot;enableKeyboardNavigation&quot;:true},&quot;keyboardSettings&quot;:&quot;&quot;,&quot;skinVersion&quot;:1,&quot;skinCompatibleVersion&quot;:0,&quot;publishSettings&quot;:{&quot;backgroundColor&quot;:&quot;#DCDEE0&quot;,&quot;playerDimensions&quot;:{&quot;height&quot;:0,&quot;width&quot;:0},&quot;playerModule&quot;:&quot;NoneHtml&quot;,&quot;presentationContent&quot;:{&quot;resources&quot;:{&quot;attachments&quot;:false,&quot;fonts&quot;:[{&quot;charsets&quot;:{&quot;dynamicFormatted&quot;:[&quot;DCT_INTERACTIVITY_TEXT&quot;,&quot;DCT_INTERACTIVITY_SEMIBOLD_TEXT&quot;],&quot;dynamicPlain&quot;:[],&quot;static&quot;:[&quot;Next&quot;,&quot;Speed&quot;,&quot;0123456789.,x&quot;,&quot;Complete the slide to go to the next one.&quot;,&quot;You can only view slides in order.&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Back&quot;,&quot;Previous&quot;]},&quot;embedName&quot;:&quot;nPFn&quot;,&quot;fontFamily&quot;:&quot;Arial&quot;,&quot;isBold&quot;:false,&quot;isItalic&quot;:false,&quot;isSemibold&quot;:false,&quot;substituteFontFamily&quot;:&quot;Arial&quot;},{&quot;charsets&quot;:{&quot;dynamicFormatted&quot;:[&quot;DCT_INTERACTIVITY_TEXT&quot;,&quot;DCT_INTERACTIVITY_SEMIBOLD_TEXT&quot;],&quot;dynamicPlain&quot;:[],&quot;static&quot;:[&quot;Next&quot;,&quot;Speed&quot;,&quot;0123456789.,x&quot;,&quot;Complete the slide to go to the next one.&quot;,&quot;You can only view slides in order.&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Back&quot;,&quot;Previous&quot;]},&quot;embedName&quot;:&quot;nPFnb&quot;,&quot;fontFamily&quot;:&quot;Arial&quot;,&quot;isBold&quot;:true,&quot;isItalic&quot;:false,&quot;isSemibold&quot;:false,&quot;substituteFontFamily&quot;:&quot;Arial&quot;},{&quot;charsets&quot;:{&quot;dynamicFormatted&quot;:[&quot;DCT_INTERACTIVITY_TEXT&quot;,&quot;DCT_INTERACTIVITY_SEMIBOLD_TEXT&quot;],&quot;dynamicPlain&quot;:[],&quot;static&quot;:[&quot;Next&quot;,&quot;Speed&quot;,&quot;0123456789.,x&quot;,&quot;Complete the slide to go to the next one.&quot;,&quot;You can only view slides in order.&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Back&quot;,&quot;Previous&quot;]},&quot;embedName&quot;:&quot;nPFni&quot;,&quot;fontFamily&quot;:&quot;Arial&quot;,&quot;isBold&quot;:false,&quot;isItalic&quot;:true,&quot;isSemibold&quot;:false,&quot;substituteFontFamily&quot;:&quot;Arial&quot;},{&quot;charsets&quot;:{&quot;dynamicFormatted&quot;:[&quot;DCT_INTERACTIVITY_TEXT&quot;,&quot;DCT_INTERACTIVITY_SEMIBOLD_TEXT&quot;],&quot;dynamicPlain&quot;:[],&quot;static&quot;:[&quot;Next&quot;,&quot;Speed&quot;,&quot;0123456789.,x&quot;,&quot;Complete the slide to go to the next one.&quot;,&quot;You can only view slides in order.&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Back&quot;,&quot;Previous&quot;]},&quot;embedName&quot;:&quot;nPFnbi&quot;,&quot;fontFamily&quot;:&quot;Arial&quot;,&quot;isBold&quot;:true,&quot;isItalic&quot;:true,&quot;isSemibold&quot;:false,&quot;substituteFontFamily&quot;:&quot;Arial&quot;},{&quot;charsets&quot;:{&quot;dynamicFormatted&quot;:[&quot;DCT_INTERACTIVITY_TEXT&quot;,&quot;DCT_INTERACTIVITY_SEMIBOLD_TEXT&quot;],&quot;dynamicPlain&quot;:[],&quot;static&quot;:[&quot;Next&quot;,&quot;Speed&quot;,&quot;0123456789.,x&quot;,&quot;Complete the slide to go to the next one.&quot;,&quot;You can only view slides in order.&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Back&quot;,&quot;Previous&quot;]},&quot;embedName&quot;:&quot;nPFnsb&quot;,&quot;fontFamily&quot;:&quot;Arial&quot;,&quot;isBold&quot;:false,&quot;isItalic&quot;:false,&quot;isSemibold&quot;:true,&quot;substituteFontFamily&quot;:&quot;Arial&quot;},{&quot;charsets&quot;:{&quot;dynamicFormatted&quot;:[&quot;DCT_INTERACTIVITY_TEXT&quot;,&quot;DCT_INTERACTIVITY_SEMIBOLD_TEXT&quot;],&quot;dynamicPlain&quot;:[],&quot;static&quot;:[&quot;Next&quot;,&quot;Speed&quot;,&quot;0123456789.,x&quot;,&quot;Complete the slide to go to the next one.&quot;,&quot;You can only view slides in order.&quot;,&quot;Yes&quot;,&quot;No&quot;,&quot;OK&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Back&quot;,&quot;Previous&quot;]},&quot;embedName&quot;:&quot;nPFnsbi&quot;,&quot;fontFamily&quot;:&quot;Arial&quot;,&quot;isBold&quot;:false,&quot;isItalic&quot;:true,&quot;isSemibold&quot;:true,&quot;substituteFontFamily&quot;:&quot;Arial&quot;}],&quot;interactivity&quot;:{&quot;fullSupport&quot;:true}}}}}}"/>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none&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PRESENTATION_INFO_2" val="&lt;?xml version=&quot;1.0&quot; encoding=&quot;UTF-8&quot; standalone=&quot;no&quot; ?&gt;&#10;&lt;presentation2&gt;&#10;&#10;  &lt;slides&gt;&#10;    &lt;slide id=&quot;{8377B771-8C6C-4610-9E7C-43B08EEE1303}&quot; pptId=&quot;259&quot;/&gt;&#10;    &lt;slide id=&quot;{21F32C3D-D5BD-4936-A9C3-5244AF380662}&quot; pptId=&quot;261&quot;/&gt;&#10;    &lt;slide id=&quot;{A8CFB137-67E3-47F7-A1E6-A18CB23EE9FA}&quot; pptId=&quot;257&quot;/&gt;&#10;    &lt;slide id=&quot;{D4C2374D-5751-4915-B960-E11E94BC973D}&quot; pptId=&quot;268&quot;/&gt;&#10;    &lt;slide id=&quot;{046E0C7F-1ABC-43B8-9EC6-1129FE3FF30E}&quot; pptId=&quot;270&quot;/&gt;&#10;    &lt;slide id=&quot;{53B56538-DDC2-4867-A46F-3F52B2AA06CA}&quot; pptId=&quot;258&quot;/&gt;&#10;    &lt;slide id=&quot;{FC5A0CD9-0351-4B18-A3E0-914EBA910735}&quot; pptId=&quot;263&quot;/&gt;&#10;    &lt;slide id=&quot;{81274FC1-FCBE-453F-9A8B-200867827191}&quot; pptId=&quot;264&quot;/&gt;&#10;    &lt;slide id=&quot;{600EB047-A8FE-4ED6-9B00-67E3C795CC22}&quot; pptId=&quot;265&quot;/&gt;&#10;    &lt;slide id=&quot;{8FA73489-41DD-47BA-8E47-F8014556FE52}&quot; pptId=&quot;271&quot;/&gt;&#10;    &lt;slide id=&quot;{9667C670-5CC0-45B7-92C0-8BA5AECBEE8E}&quot; pptId=&quot;267&quot;/&gt;&#10;  &lt;/slides&gt;&#10;&#10;  &lt;narration&gt;&#10;    &lt;audioTracks&gt;&#10;      &lt;audioTrack muted=&quot;false&quot; name=&quot;hộp quà 2&quot; resource=&quot;d684627e&quot; slideId=&quot;{D4C2374D-5751-4915-B960-E11E94BC973D}&quot; startTime=&quot;0&quot; stepIndex=&quot;0&quot; volume=&quot;1&quot;&gt;&#10;        &lt;audio channels=&quot;1&quot; format=&quot;fltp&quot; sampleRate=&quot;44100&quot;/&gt;&#10;      &lt;/audioTrack&gt;&#10;      &lt;audioTrack muted=&quot;false&quot; name=&quot;mật mã&quot; resource=&quot;e07db796&quot; slideId=&quot;{FC5A0CD9-0351-4B18-A3E0-914EBA910735}&quot; startTime=&quot;0&quot; stepIndex=&quot;0&quot; volume=&quot;1&quot;&gt;&#10;        &lt;audio channels=&quot;1&quot; format=&quot;fltp&quot; sampleRate=&quot;44100&quot;/&gt;&#10;      &lt;/audioTrack&gt;&#10;      &lt;audioTrack muted=&quot;false&quot; name=&quot;chào&quot; resource=&quot;09deef61&quot; slideId=&quot;{8FA73489-41DD-47BA-8E47-F8014556FE52}&quot; startTime=&quot;0&quot; stepIndex=&quot;0&quot; volume=&quot;1&quot;&gt;&#10;        &lt;audio channels=&quot;1&quot; format=&quot;fltp&quot; sampleRate=&quot;44100&quot;/&gt;&#10;      &lt;/audioTrack&gt;&#10;      &lt;audioTrack muted=&quot;false&quot; name=&quot;hộp quà 1&quot; resource=&quot;e3d15a2f&quot; slideId=&quot;{A8CFB137-67E3-47F7-A1E6-A18CB23EE9FA}&quot; startTime=&quot;0&quot; stepIndex=&quot;0&quot; volume=&quot;1&quot;&gt;&#10;        &lt;audio channels=&quot;1&quot; format=&quot;fltp&quot; sampleRate=&quot;44100&quot;/&gt;&#10;      &lt;/audioTrack&gt;&#10;      &lt;audioTrack muted=&quot;false&quot; name=&quot;FILE_20221014_000922_2i9u5&quot; resource=&quot;f95e1ab2&quot; slideId=&quot;{046E0C7F-1ABC-43B8-9EC6-1129FE3FF30E}&quot; startTime=&quot;0&quot; stepIndex=&quot;0&quot; volume=&quot;1&quot;&gt;&#10;        &lt;audio channels=&quot;1&quot; format=&quot;fltp&quot; sampleRate=&quot;44100&quot;/&gt;&#10;      &lt;/audioTrack&gt;&#10;    &lt;/audioTracks&gt;&#10;    &lt;videoTracks&gt;&#10;      &lt;videoTrack muted=&quot;false&quot; name=&quot;hộp quà mở&quot; resource=&quot;cd6fada0&quot; slideId=&quot;&quot; startTime=&quot;0&quot; volume=&quot;1&quot;&gt;&#10;        &lt;video format=&quot;yuvj420p&quot; frameRate=&quot;25&quot; height=&quot;360&quot; pixelAspectRatio=&quot;1&quot; width=&quot;640&quot;/&gt;&#10;      &lt;/videoTrack&gt;&#10;    &lt;/videoTracks&gt;&#10;  &lt;/narration&gt;&#10;&#10;&lt;/presentation2&gt;&#10;"/>
  <p:tag name="ISPRING_SCORM_ENDPOINT" val="&lt;endpoint&gt;&lt;enable&gt;0&lt;/enable&gt;&lt;lrs&gt;https://&lt;/lrs&gt;&lt;auth&gt;0&lt;/auth&gt;&lt;login&gt;&lt;/login&gt;&lt;password&gt;&lt;/password&gt;&lt;key&gt;&lt;/key&gt;&lt;name&gt;&lt;/name&gt;&lt;email&gt;&lt;/email&gt;&lt;/endpoint&gt;&#1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6614</Words>
  <Application>WPS Presentation</Application>
  <PresentationFormat>On-screen Show (16:9)</PresentationFormat>
  <Paragraphs>279</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SimSun</vt:lpstr>
      <vt:lpstr>Wingdings</vt:lpstr>
      <vt:lpstr>Wingdings</vt:lpstr>
      <vt:lpstr>Wingdings 2</vt:lpstr>
      <vt:lpstr>Times New Roman</vt:lpstr>
      <vt:lpstr>Calibri</vt:lpstr>
      <vt:lpstr>Times New Roman</vt:lpstr>
      <vt:lpstr>Batang</vt:lpstr>
      <vt:lpstr>Constantia</vt:lpstr>
      <vt:lpstr>Century Schoolbook</vt:lpstr>
      <vt:lpstr>Microsoft YaHei</vt:lpstr>
      <vt:lpstr>Arial Unicode MS</vt:lpstr>
      <vt:lpstr>Oriel</vt:lpstr>
      <vt:lpstr>SỞ GIÁO DỤC VÀ ĐÀO TẠO BẮC NINH TRƯỜNG CAO ĐẲNG SƯ PHẠM BẮC NINH </vt:lpstr>
      <vt:lpstr>Cấu trúc</vt:lpstr>
      <vt:lpstr>Cấu trúc</vt:lpstr>
      <vt:lpstr>A. ĐẶT VẤN ĐỀ</vt:lpstr>
      <vt:lpstr>Điểm mới của biện pháp</vt:lpstr>
      <vt:lpstr>B. GIẢI QUYẾT VẤN ĐỀ</vt:lpstr>
      <vt:lpstr>PowerPoint 演示文稿</vt:lpstr>
      <vt:lpstr>PowerPoint 演示文稿</vt:lpstr>
      <vt:lpstr>PowerPoint 演示文稿</vt:lpstr>
      <vt:lpstr>PowerPoint 演示文稿</vt:lpstr>
      <vt:lpstr>PowerPoint 演示文稿</vt:lpstr>
      <vt:lpstr>PowerPoint 演示文稿</vt:lpstr>
      <vt:lpstr>Một số biện pháp giáo dục kỹ năng sống cho trẻ 3-4 tuổi</vt:lpstr>
      <vt:lpstr>Một số biện pháp giáo dục kỹ năng sống cho trẻ 3-4 tuổi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Kết luận</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Presentation1</dc:title>
  <dc:creator>Admin</dc:creator>
  <cp:lastModifiedBy>84919</cp:lastModifiedBy>
  <cp:revision>128</cp:revision>
  <dcterms:created xsi:type="dcterms:W3CDTF">2022-10-12T06:28:00Z</dcterms:created>
  <dcterms:modified xsi:type="dcterms:W3CDTF">2023-05-15T13:04:37Z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2D62415407E348C6A3CD2E4E6556D969</vt:lpwstr>
  </property>
  <property fmtid="{D5CDD505-2E9C-101B-9397-08002B2CF9AE}" pid="3" name="KSOProductBuildVer">
    <vt:lpwstr>1033-11.2.0.11191</vt:lpwstr>
  </property>
</Properties>
</file>