
<file path=[Content_Types].xml><?xml version="1.0" encoding="utf-8"?>
<Types xmlns="http://schemas.openxmlformats.org/package/2006/content-types">
  <Default Extension="jpeg" ContentType="image/jpeg"/>
  <Default Extension="JPG" ContentType="image/.jpg"/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  <p:sldId id="256" r:id="rId5"/>
    <p:sldId id="259" r:id="rId6"/>
    <p:sldId id="270" r:id="rId7"/>
    <p:sldId id="269" r:id="rId8"/>
    <p:sldId id="258" r:id="rId9"/>
    <p:sldId id="271" r:id="rId10"/>
    <p:sldId id="263" r:id="rId11"/>
    <p:sldId id="272" r:id="rId12"/>
    <p:sldId id="27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32F02-7E23-4136-BCDC-BC9D1E6E5843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0EA202-2091-4B5D-B96A-6A0F8C89AE4D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AA7E6-0757-4089-8F1A-1812154049AF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59F3C-5E72-452E-8B59-1E3DF0242491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07E7-FC8B-4537-A068-2A3B856243E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59F3C-5E72-452E-8B59-1E3DF0242491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07E7-FC8B-4537-A068-2A3B856243E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59F3C-5E72-452E-8B59-1E3DF0242491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07E7-FC8B-4537-A068-2A3B856243E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59F3C-5E72-452E-8B59-1E3DF0242491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07E7-FC8B-4537-A068-2A3B856243E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59F3C-5E72-452E-8B59-1E3DF0242491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07E7-FC8B-4537-A068-2A3B856243E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59F3C-5E72-452E-8B59-1E3DF0242491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07E7-FC8B-4537-A068-2A3B856243E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59F3C-5E72-452E-8B59-1E3DF0242491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07E7-FC8B-4537-A068-2A3B856243E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59F3C-5E72-452E-8B59-1E3DF0242491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07E7-FC8B-4537-A068-2A3B856243E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59F3C-5E72-452E-8B59-1E3DF0242491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07E7-FC8B-4537-A068-2A3B856243E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59F3C-5E72-452E-8B59-1E3DF0242491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07E7-FC8B-4537-A068-2A3B856243E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59F3C-5E72-452E-8B59-1E3DF0242491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07E7-FC8B-4537-A068-2A3B856243E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59F3C-5E72-452E-8B59-1E3DF0242491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507E7-FC8B-4537-A068-2A3B856243E6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.xml"/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4.GIF"/><Relationship Id="rId1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782" y="5985165"/>
            <a:ext cx="1323975" cy="10287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2" y="6049242"/>
            <a:ext cx="1323975" cy="10287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8102" y="6076951"/>
            <a:ext cx="1323975" cy="10287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2077" y="6049242"/>
            <a:ext cx="1323975" cy="10287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6052" y="6049242"/>
            <a:ext cx="1323975" cy="10287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2" y="6021533"/>
            <a:ext cx="1323975" cy="10287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90599" y="-313516"/>
            <a:ext cx="4267200" cy="208618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1114" y="-313515"/>
            <a:ext cx="4382009" cy="2142316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685800" y="0"/>
            <a:ext cx="8458200" cy="5638800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vi-VN" sz="1800" b="1" dirty="0" smtClean="0">
              <a:latin typeface="+mj-lt"/>
            </a:endParaRPr>
          </a:p>
          <a:p>
            <a:pPr algn="ctr">
              <a:buNone/>
            </a:pPr>
            <a:r>
              <a:rPr lang="vi-VN" sz="2000" b="1" dirty="0" smtClean="0">
                <a:latin typeface="+mj-lt"/>
              </a:rPr>
              <a:t>SỞ GIÁO DỤC &amp; ĐÀO TẠO BẮC NINH</a:t>
            </a:r>
            <a:endParaRPr lang="vi-VN" sz="1800" b="1" dirty="0" smtClean="0">
              <a:latin typeface="+mj-lt"/>
            </a:endParaRPr>
          </a:p>
          <a:p>
            <a:pPr algn="ctr">
              <a:buNone/>
            </a:pPr>
            <a:r>
              <a:rPr lang="vi-VN" sz="2000" b="1" i="1" dirty="0" smtClean="0">
                <a:latin typeface="+mj-lt"/>
              </a:rPr>
              <a:t>TRƯỜNG CAO ĐẲNG SƯ PHẠM BẮC NINH</a:t>
            </a:r>
            <a:endParaRPr lang="vi-VN" sz="2000" b="1" i="1" dirty="0" smtClean="0">
              <a:latin typeface="+mj-lt"/>
            </a:endParaRPr>
          </a:p>
          <a:p>
            <a:pPr algn="ctr">
              <a:buNone/>
            </a:pPr>
            <a:r>
              <a:rPr lang="en-US" sz="2400" dirty="0">
                <a:latin typeface="+mj-lt"/>
              </a:rPr>
              <a:t>KẾ HOẠCH</a:t>
            </a:r>
            <a:endParaRPr lang="en-US" sz="2400" dirty="0">
              <a:latin typeface="+mj-lt"/>
            </a:endParaRPr>
          </a:p>
          <a:p>
            <a:pPr algn="ctr">
              <a:buNone/>
            </a:pPr>
            <a:r>
              <a:rPr lang="en-US" sz="2400" dirty="0">
                <a:latin typeface="+mj-lt"/>
              </a:rPr>
              <a:t>HOẠT ĐỘNG HỌC THỂ DỤC</a:t>
            </a:r>
            <a:endParaRPr lang="en-US" sz="2400" dirty="0">
              <a:latin typeface="+mj-lt"/>
            </a:endParaRPr>
          </a:p>
          <a:p>
            <a:pPr algn="ctr">
              <a:buNone/>
            </a:pPr>
            <a:r>
              <a:rPr lang="en-US" sz="2400" dirty="0">
                <a:latin typeface="+mj-lt"/>
              </a:rPr>
              <a:t>Chủ đề: Động vật</a:t>
            </a:r>
            <a:endParaRPr lang="en-US" sz="2400" dirty="0">
              <a:latin typeface="+mj-lt"/>
            </a:endParaRPr>
          </a:p>
          <a:p>
            <a:pPr algn="ctr">
              <a:buNone/>
            </a:pPr>
            <a:r>
              <a:rPr lang="vi-VN" altLang="en-US" sz="2400" dirty="0">
                <a:latin typeface="+mj-lt"/>
              </a:rPr>
              <a:t>                  </a:t>
            </a:r>
            <a:r>
              <a:rPr lang="en-US" sz="2400" dirty="0">
                <a:latin typeface="+mj-lt"/>
              </a:rPr>
              <a:t>Lĩnh vực: Phát triển thể chất</a:t>
            </a:r>
            <a:endParaRPr lang="en-US" sz="2400" dirty="0">
              <a:latin typeface="+mj-lt"/>
            </a:endParaRPr>
          </a:p>
          <a:p>
            <a:pPr algn="ctr">
              <a:buNone/>
            </a:pPr>
            <a:r>
              <a:rPr lang="en-US" sz="2400" dirty="0">
                <a:latin typeface="+mj-lt"/>
              </a:rPr>
              <a:t>Đề tài:</a:t>
            </a:r>
            <a:r>
              <a:rPr lang="en-US" sz="2400" b="1" i="1" dirty="0">
                <a:latin typeface="+mj-lt"/>
              </a:rPr>
              <a:t> Bật chụm tách chân qua 5 ô</a:t>
            </a:r>
            <a:r>
              <a:rPr lang="vi-VN" altLang="en-US" sz="2400" dirty="0">
                <a:latin typeface="+mj-lt"/>
              </a:rPr>
              <a:t>. </a:t>
            </a:r>
            <a:r>
              <a:rPr lang="en-US" sz="2400" dirty="0">
                <a:latin typeface="+mj-lt"/>
              </a:rPr>
              <a:t>Trò chơi:</a:t>
            </a:r>
            <a:r>
              <a:rPr lang="en-US" sz="2400" i="1" dirty="0">
                <a:latin typeface="+mj-lt"/>
              </a:rPr>
              <a:t> </a:t>
            </a:r>
            <a:r>
              <a:rPr lang="en-US" sz="2400" b="1" i="1" dirty="0">
                <a:latin typeface="+mj-lt"/>
              </a:rPr>
              <a:t>“Chuyền bóng</a:t>
            </a:r>
            <a:r>
              <a:rPr lang="vi-VN" altLang="en-US" sz="2400" b="1" dirty="0">
                <a:latin typeface="+mj-lt"/>
              </a:rPr>
              <a:t>”</a:t>
            </a:r>
            <a:endParaRPr lang="en-US" sz="2400" dirty="0">
              <a:latin typeface="+mj-lt"/>
            </a:endParaRPr>
          </a:p>
          <a:p>
            <a:pPr algn="ctr">
              <a:buNone/>
            </a:pPr>
            <a:r>
              <a:rPr lang="en-US" sz="2400" dirty="0">
                <a:latin typeface="+mj-lt"/>
              </a:rPr>
              <a:t>Độ tuổi: 3-4 tuổi</a:t>
            </a:r>
            <a:endParaRPr lang="en-US" sz="2400" dirty="0">
              <a:latin typeface="+mj-lt"/>
            </a:endParaRPr>
          </a:p>
          <a:p>
            <a:pPr algn="ctr">
              <a:buNone/>
            </a:pPr>
            <a:r>
              <a:rPr lang="vi-VN" altLang="en-US" sz="2400" dirty="0">
                <a:latin typeface="+mj-lt"/>
              </a:rPr>
              <a:t>       </a:t>
            </a:r>
            <a:r>
              <a:rPr lang="en-US" sz="2400" dirty="0">
                <a:latin typeface="+mj-lt"/>
              </a:rPr>
              <a:t>Thời gian: 20-25 phút</a:t>
            </a:r>
            <a:endParaRPr lang="en-US" sz="2400" dirty="0">
              <a:latin typeface="+mj-lt"/>
            </a:endParaRPr>
          </a:p>
          <a:p>
            <a:pPr algn="ctr">
              <a:buNone/>
            </a:pPr>
            <a:r>
              <a:rPr lang="vi-VN" altLang="en-US" sz="2400" dirty="0">
                <a:latin typeface="+mj-lt"/>
              </a:rPr>
              <a:t>        </a:t>
            </a:r>
            <a:r>
              <a:rPr lang="en-US" sz="2400" dirty="0">
                <a:latin typeface="+mj-lt"/>
              </a:rPr>
              <a:t>Ngày dạy: 30/12/2022</a:t>
            </a:r>
            <a:endParaRPr lang="en-US" sz="2400" dirty="0">
              <a:latin typeface="+mj-lt"/>
            </a:endParaRPr>
          </a:p>
          <a:p>
            <a:pPr algn="ctr">
              <a:buNone/>
            </a:pPr>
            <a:r>
              <a:rPr lang="vi-VN" altLang="en-US" sz="2400" dirty="0">
                <a:latin typeface="+mj-lt"/>
              </a:rPr>
              <a:t>     </a:t>
            </a:r>
            <a:r>
              <a:rPr lang="en-US" sz="2400" dirty="0">
                <a:latin typeface="+mj-lt"/>
              </a:rPr>
              <a:t>Giáo viên: Lê Thị Yến</a:t>
            </a:r>
            <a:endParaRPr lang="en-US" sz="2400" dirty="0">
              <a:latin typeface="+mj-lt"/>
            </a:endParaRPr>
          </a:p>
          <a:p>
            <a:pPr algn="ctr">
              <a:buNone/>
            </a:pPr>
            <a:r>
              <a:rPr lang="en-US" sz="2400" dirty="0">
                <a:latin typeface="+mj-lt"/>
              </a:rPr>
              <a:t>Đơn vị: C</a:t>
            </a:r>
            <a:r>
              <a:rPr lang="vi-VN" altLang="en-US" sz="2400" dirty="0">
                <a:latin typeface="+mj-lt"/>
              </a:rPr>
              <a:t>SMN</a:t>
            </a:r>
            <a:r>
              <a:rPr lang="en-US" sz="2400" dirty="0">
                <a:latin typeface="+mj-lt"/>
              </a:rPr>
              <a:t> Hoa Phượng- Trường CĐSP Bắc Ninh</a:t>
            </a:r>
            <a:endParaRPr lang="en-US" sz="2400" dirty="0">
              <a:latin typeface="+mj-lt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52800"/>
            <a:ext cx="1752600" cy="273967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4118321"/>
            <a:ext cx="1447800" cy="2739679"/>
          </a:xfrm>
          <a:prstGeom prst="rect">
            <a:avLst/>
          </a:prstGeom>
        </p:spPr>
      </p:pic>
    </p:spTree>
    <p:custDataLst>
      <p:tags r:id="rId4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4" name="Content Placeholder 3" descr="anh-nen-mam-non-dep-ma-don-gian-cho-powerpoint_042225052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0" y="18415"/>
            <a:ext cx="9113520" cy="6839585"/>
          </a:xfrm>
          <a:prstGeom prst="rect">
            <a:avLst/>
          </a:prstGeom>
        </p:spPr>
      </p:pic>
      <p:sp>
        <p:nvSpPr>
          <p:cNvPr id="5" name="Text Box 4"/>
          <p:cNvSpPr txBox="1"/>
          <p:nvPr/>
        </p:nvSpPr>
        <p:spPr>
          <a:xfrm>
            <a:off x="1447800" y="1981200"/>
            <a:ext cx="524954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vi-VN" sz="3600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  <a:sym typeface="+mn-ea"/>
              </a:rPr>
              <a:t>  </a:t>
            </a:r>
            <a:r>
              <a:rPr lang="vi-VN" sz="4400" b="1" i="1" kern="1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  <a:sym typeface="+mn-ea"/>
              </a:rPr>
              <a:t>Trân trọng cảm ơn !</a:t>
            </a:r>
            <a:endParaRPr lang="vi-VN" sz="4400" b="1" i="1" kern="10">
              <a:ln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/>
              <a:cs typeface="Times New Roman" panose="02020603050405020304"/>
              <a:sym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0"/>
            <a:ext cx="7772400" cy="878205"/>
          </a:xfrm>
        </p:spPr>
        <p:txBody>
          <a:bodyPr>
            <a:normAutofit fontScale="90000"/>
          </a:bodyPr>
          <a:lstStyle/>
          <a:p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i="1" dirty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 Hoạt động 1: Ổn định tổ chức, gây hứng thú</a:t>
            </a:r>
            <a:endParaRPr lang="en-US" b="1" i="1" dirty="0">
              <a:ln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9690" y="334010"/>
            <a:ext cx="4234815" cy="803910"/>
          </a:xfrm>
        </p:spPr>
        <p:txBody>
          <a:bodyPr/>
          <a:lstStyle/>
          <a:p>
            <a:endParaRPr lang="en-US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5605760"/>
            <a:ext cx="2286000" cy="12522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96235"/>
            <a:ext cx="2286000" cy="12522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5605760"/>
            <a:ext cx="2286000" cy="125224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5605760"/>
            <a:ext cx="2286000" cy="1252240"/>
          </a:xfrm>
          <a:prstGeom prst="rect">
            <a:avLst/>
          </a:prstGeom>
        </p:spPr>
      </p:pic>
      <p:sp>
        <p:nvSpPr>
          <p:cNvPr id="11" name="Subtitle 2"/>
          <p:cNvSpPr txBox="1"/>
          <p:nvPr/>
        </p:nvSpPr>
        <p:spPr>
          <a:xfrm>
            <a:off x="685800" y="2819400"/>
            <a:ext cx="8305800" cy="25685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 algn="just">
              <a:spcBef>
                <a:spcPct val="20000"/>
              </a:spcBef>
            </a:pP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Cô giới thiệu BGK và  các thầy cô trong trường về dự giờ.</a:t>
            </a: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ct val="20000"/>
              </a:spcBef>
            </a:pP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Chương trình ngày hôm nay gồm có 3 phần thi: </a:t>
            </a: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ct val="20000"/>
              </a:spcBef>
            </a:pP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+ Phần 1: Khởi động</a:t>
            </a: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ct val="20000"/>
              </a:spcBef>
            </a:pP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+ Phần 2: Tài năng</a:t>
            </a: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ct val="20000"/>
              </a:spcBef>
            </a:pP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+ Phần 3: Thử sức</a:t>
            </a:r>
            <a:endParaRPr kumimoji="0" lang="vi-VN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5723235"/>
            <a:ext cx="2286000" cy="1252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3190" y="280670"/>
            <a:ext cx="6758305" cy="1650365"/>
          </a:xfrm>
        </p:spPr>
        <p:txBody>
          <a:bodyPr>
            <a:normAutofit fontScale="90000"/>
          </a:bodyPr>
          <a:lstStyle/>
          <a:p>
            <a:pPr algn="l"/>
            <a:br>
              <a:rPr lang="vi-VN" b="1" dirty="0" smtClean="0"/>
            </a:br>
            <a:br>
              <a:rPr lang="vi-VN" b="1" dirty="0" smtClean="0"/>
            </a:br>
            <a:r>
              <a:rPr lang="en-US" b="1" i="1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sym typeface="+mn-ea"/>
              </a:rPr>
              <a:t>2. Hoạt động 2: Nội dung</a:t>
            </a:r>
            <a:br>
              <a:rPr lang="vi-VN" altLang="en-US" b="1" dirty="0" smtClean="0"/>
            </a:br>
            <a:br>
              <a:rPr lang="vi-VN" altLang="en-US" b="1" dirty="0" smtClean="0"/>
            </a:br>
            <a:r>
              <a:rPr lang="vi-VN" altLang="en-US" b="1" dirty="0" smtClean="0">
                <a:ln>
                  <a:solidFill>
                    <a:sysClr val="windowText" lastClr="000000"/>
                  </a:solidFill>
                </a:ln>
              </a:rPr>
              <a:t>2.1. Khởi động</a:t>
            </a:r>
            <a:endParaRPr lang="vi-VN" altLang="en-US" b="1" dirty="0" smtClean="0">
              <a:ln>
                <a:solidFill>
                  <a:sysClr val="windowText" lastClr="000000"/>
                </a:solidFill>
              </a:ln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5605760"/>
            <a:ext cx="2286000" cy="12522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5562580"/>
            <a:ext cx="2286000" cy="12522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5605760"/>
            <a:ext cx="2286000" cy="125224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5605760"/>
            <a:ext cx="2286000" cy="1252240"/>
          </a:xfrm>
          <a:prstGeom prst="rect">
            <a:avLst/>
          </a:prstGeom>
        </p:spPr>
      </p:pic>
      <p:sp>
        <p:nvSpPr>
          <p:cNvPr id="5" name="Text Box 4"/>
          <p:cNvSpPr txBox="1"/>
          <p:nvPr/>
        </p:nvSpPr>
        <p:spPr>
          <a:xfrm>
            <a:off x="1042035" y="3106420"/>
            <a:ext cx="6996430" cy="15684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b="0">
                <a:latin typeface="Times New Roman" panose="02020603050405020304" pitchFamily="18" charset="0"/>
              </a:rPr>
              <a:t>-</a:t>
            </a:r>
            <a:r>
              <a:rPr lang="en-US" sz="3200" b="0">
                <a:latin typeface="Times New Roman" panose="02020603050405020304" pitchFamily="18" charset="0"/>
              </a:rPr>
              <a:t> Cho trẻ đi vòng tròn trên nền nhạc bài hát “Hide and seek”</a:t>
            </a:r>
            <a:r>
              <a:rPr lang="vi-VN" altLang="en-US" sz="3200" b="0">
                <a:latin typeface="Times New Roman" panose="02020603050405020304" pitchFamily="18" charset="0"/>
              </a:rPr>
              <a:t> kết hợp</a:t>
            </a:r>
            <a:r>
              <a:rPr lang="en-US" sz="3200" b="0">
                <a:latin typeface="Times New Roman" panose="02020603050405020304" pitchFamily="18" charset="0"/>
              </a:rPr>
              <a:t> đi các kiểu chân</a:t>
            </a:r>
            <a:r>
              <a:rPr lang="vi-VN" altLang="en-US" sz="3200" b="0">
                <a:latin typeface="Times New Roman" panose="02020603050405020304" pitchFamily="18" charset="0"/>
              </a:rPr>
              <a:t>.</a:t>
            </a:r>
            <a:endParaRPr lang="vi-VN" altLang="en-US" sz="3200" b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vi-VN" altLang="en-US" b="1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2.2. Trọng động</a:t>
            </a:r>
            <a:endParaRPr lang="vi-VN" altLang="en-US" b="1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18805" cy="2339340"/>
          </a:xfrm>
        </p:spPr>
        <p:txBody>
          <a:bodyPr/>
          <a:p>
            <a:pPr marL="0" indent="0">
              <a:buNone/>
            </a:pPr>
            <a:r>
              <a:rPr lang="en-US" sz="36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a. Bài tập phát triển chung</a:t>
            </a:r>
            <a:r>
              <a:rPr lang="vi-VN" altLang="en-US" sz="36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6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vi-V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Trẻ cầm gậy thể dục tập BTPTC trên nền nhạc bài hát “Vì sao con chim hay hót”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pic>
        <p:nvPicPr>
          <p:cNvPr id="7" name="Content Placeholder 6"/>
          <p:cNvPicPr>
            <a:picLocks noChangeAspect="1"/>
          </p:cNvPicPr>
          <p:nvPr>
            <p:ph sz="half" idx="2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5638800"/>
            <a:ext cx="1276350" cy="790575"/>
          </a:xfrm>
          <a:prstGeom prst="rect">
            <a:avLst/>
          </a:prstGeom>
        </p:spPr>
      </p:pic>
      <p:pic>
        <p:nvPicPr>
          <p:cNvPr id="4" name="Content Placeholder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029200"/>
            <a:ext cx="2540000" cy="1466215"/>
          </a:xfrm>
          <a:prstGeom prst="rect">
            <a:avLst/>
          </a:prstGeom>
        </p:spPr>
      </p:pic>
      <p:pic>
        <p:nvPicPr>
          <p:cNvPr id="5" name="Content Placeholder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200" y="5156200"/>
            <a:ext cx="2540000" cy="146621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3300" y="5605780"/>
            <a:ext cx="2520315" cy="125222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2365" y="4876800"/>
            <a:ext cx="2453640" cy="161036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717675"/>
          </a:xfrm>
        </p:spPr>
        <p:txBody>
          <a:bodyPr/>
          <a:p>
            <a:endParaRPr lang="en-US"/>
          </a:p>
        </p:txBody>
      </p:sp>
      <p:pic>
        <p:nvPicPr>
          <p:cNvPr id="4" name="Content Placeholder 3" descr="hinh-nen-mam-non-dep"/>
          <p:cNvPicPr>
            <a:picLocks noChangeAspect="1"/>
          </p:cNvPicPr>
          <p:nvPr>
            <p:ph sz="half" idx="1"/>
          </p:nvPr>
        </p:nvPicPr>
        <p:blipFill>
          <a:blip r:embed="rId1"/>
          <a:stretch>
            <a:fillRect/>
          </a:stretch>
        </p:blipFill>
        <p:spPr>
          <a:xfrm>
            <a:off x="228600" y="5334000"/>
            <a:ext cx="3784600" cy="1478915"/>
          </a:xfrm>
          <a:prstGeom prst="rect">
            <a:avLst/>
          </a:prstGeom>
        </p:spPr>
      </p:pic>
      <p:sp>
        <p:nvSpPr>
          <p:cNvPr id="5" name="Text Box 4"/>
          <p:cNvSpPr txBox="1"/>
          <p:nvPr/>
        </p:nvSpPr>
        <p:spPr>
          <a:xfrm>
            <a:off x="745490" y="3505200"/>
            <a:ext cx="8070850" cy="18148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 sz="2800"/>
          </a:p>
          <a:p>
            <a:r>
              <a:rPr lang="en-US" sz="2800"/>
              <a:t>* Cô thực hiện mẫu:</a:t>
            </a:r>
            <a:endParaRPr lang="en-US" sz="2800"/>
          </a:p>
          <a:p>
            <a:r>
              <a:rPr lang="en-US" sz="2800"/>
              <a:t>+ Lần 1: Cô làm mẫu không phân tích</a:t>
            </a:r>
            <a:endParaRPr lang="en-US" sz="2800"/>
          </a:p>
          <a:p>
            <a:r>
              <a:rPr lang="en-US" sz="2800"/>
              <a:t>+ Lần 2: Phân tích:</a:t>
            </a:r>
            <a:endParaRPr lang="en-US" sz="2800"/>
          </a:p>
        </p:txBody>
      </p:sp>
      <p:sp>
        <p:nvSpPr>
          <p:cNvPr id="7" name="Text Box 6"/>
          <p:cNvSpPr txBox="1"/>
          <p:nvPr/>
        </p:nvSpPr>
        <p:spPr>
          <a:xfrm>
            <a:off x="745490" y="2438400"/>
            <a:ext cx="7531100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sz="4000">
                <a:sym typeface="+mn-ea"/>
              </a:rPr>
              <a:t>b. Vận động cơ bản: “ Bật chụm tách chân qua 5 ô”</a:t>
            </a:r>
            <a:endParaRPr lang="en-US" sz="4000"/>
          </a:p>
        </p:txBody>
      </p:sp>
      <p:pic>
        <p:nvPicPr>
          <p:cNvPr id="8" name="Content Placeholder 7" descr="hinh-nen-mam-non-dep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4953000" y="5334635"/>
            <a:ext cx="4003040" cy="146812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20" y="226060"/>
            <a:ext cx="3289300" cy="171196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226060"/>
            <a:ext cx="3571875" cy="171196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274955"/>
            <a:ext cx="3002915" cy="166306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39763"/>
          </a:xfrm>
        </p:spPr>
        <p:txBody>
          <a:bodyPr>
            <a:normAutofit fontScale="90000"/>
          </a:bodyPr>
          <a:lstStyle/>
          <a:p>
            <a:pPr algn="ctr" eaLnBrk="1" hangingPunct="1"/>
            <a:br>
              <a:rPr lang="vi-VN" altLang="en-US" sz="3200" dirty="0" smtClean="0">
                <a:solidFill>
                  <a:srgbClr val="0070C0"/>
                </a:solidFill>
              </a:rPr>
            </a:br>
            <a:r>
              <a:rPr lang="vi-VN" altLang="en-US" sz="3200" dirty="0" smtClean="0">
                <a:solidFill>
                  <a:srgbClr val="0070C0"/>
                </a:solidFill>
              </a:rPr>
              <a:t>TRẺ THỰC </a:t>
            </a:r>
            <a:r>
              <a:rPr lang="vi-VN" altLang="en-US" sz="3200" dirty="0" smtClean="0">
                <a:solidFill>
                  <a:srgbClr val="0070C0"/>
                </a:solidFill>
              </a:rPr>
              <a:t>HIỆN</a:t>
            </a:r>
            <a:br>
              <a:rPr lang="vi-VN" altLang="en-US" sz="3200" dirty="0" smtClean="0">
                <a:solidFill>
                  <a:srgbClr val="0070C0"/>
                </a:solidFill>
              </a:rPr>
            </a:br>
            <a:endParaRPr lang="vi-VN" altLang="en-US" sz="3200" dirty="0" smtClean="0">
              <a:solidFill>
                <a:srgbClr val="0070C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0" y="2590800"/>
            <a:ext cx="2286000" cy="1066800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alt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 </a:t>
            </a:r>
            <a:r>
              <a:rPr lang="vi-VN" alt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vi-VN" alt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971800" y="2514600"/>
            <a:ext cx="6172200" cy="1905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30000"/>
              </a:lnSpc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Nâng cao “Bật chụm tách chân qua ô gắn tạo cảm giác”</a:t>
            </a:r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2286000" y="2971800"/>
            <a:ext cx="685800" cy="4572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0" y="838200"/>
            <a:ext cx="2286000" cy="1066800"/>
          </a:xfrm>
          <a:prstGeom prst="ellipse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alt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 </a:t>
            </a:r>
            <a:r>
              <a:rPr lang="vi-VN" alt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vi-VN" alt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971800" y="609600"/>
            <a:ext cx="6019800" cy="1600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130000"/>
              </a:lnSpc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Cô mời 1-2 trẻ lên tập thử VĐCB và nhận xét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30000"/>
              </a:lnSpc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Cô mời lần lượt các bạn của 2 đội lên tập</a:t>
            </a:r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2286000" y="1143000"/>
            <a:ext cx="685800" cy="457200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4" name="Content Placeholder 3" descr="hinh-nen-mam-non-dep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0" y="-438785"/>
            <a:ext cx="8981440" cy="7305040"/>
          </a:xfrm>
          <a:prstGeom prst="rect">
            <a:avLst/>
          </a:prstGeom>
        </p:spPr>
      </p:pic>
      <p:sp>
        <p:nvSpPr>
          <p:cNvPr id="5" name="Text Box 4"/>
          <p:cNvSpPr txBox="1"/>
          <p:nvPr/>
        </p:nvSpPr>
        <p:spPr>
          <a:xfrm>
            <a:off x="1836420" y="3352800"/>
            <a:ext cx="579818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4400"/>
              <a:t>c. TCVĐ “ Chuyền bóng”</a:t>
            </a:r>
            <a:endParaRPr lang="en-US" sz="4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hinh-nen-mam-non-dep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0" y="-228600"/>
            <a:ext cx="9179560" cy="6909435"/>
          </a:xfrm>
          <a:prstGeom prst="rect">
            <a:avLst/>
          </a:prstGeom>
        </p:spPr>
      </p:pic>
      <p:sp>
        <p:nvSpPr>
          <p:cNvPr id="8" name="Text Box 7"/>
          <p:cNvSpPr txBox="1"/>
          <p:nvPr/>
        </p:nvSpPr>
        <p:spPr>
          <a:xfrm>
            <a:off x="1961515" y="2846070"/>
            <a:ext cx="537083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vi-VN" altLang="en-US" sz="5400" i="1">
                <a:ln w="22225">
                  <a:solidFill>
                    <a:schemeClr val="accent2"/>
                  </a:solidFill>
                  <a:prstDash val="solid"/>
                </a:ln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effectLst/>
              </a:rPr>
              <a:t>    </a:t>
            </a:r>
            <a:r>
              <a:rPr lang="en-US" sz="5400" i="1">
                <a:ln w="22225">
                  <a:solidFill>
                    <a:schemeClr val="accent2"/>
                  </a:solidFill>
                  <a:prstDash val="solid"/>
                </a:ln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effectLst/>
              </a:rPr>
              <a:t>2.3. Hồi tĩnh</a:t>
            </a:r>
            <a:endParaRPr lang="en-US" sz="5400" i="1">
              <a:ln w="22225">
                <a:solidFill>
                  <a:schemeClr val="accent2"/>
                </a:solidFill>
                <a:prstDash val="solid"/>
              </a:ln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4" name="Content Placeholder 3" descr="hinh-nen-mam-non-dep-tuyet_091614158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76200" y="-152400"/>
            <a:ext cx="9140825" cy="6870065"/>
          </a:xfrm>
          <a:prstGeom prst="rect">
            <a:avLst/>
          </a:prstGeom>
        </p:spPr>
      </p:pic>
      <p:sp>
        <p:nvSpPr>
          <p:cNvPr id="5" name="Text Box 4"/>
          <p:cNvSpPr txBox="1"/>
          <p:nvPr/>
        </p:nvSpPr>
        <p:spPr>
          <a:xfrm>
            <a:off x="1974850" y="1752600"/>
            <a:ext cx="562737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4000" b="1" i="1"/>
              <a:t>3. Hoạt động 3: Kết thúc</a:t>
            </a:r>
            <a:endParaRPr lang="en-US" sz="4000" b="1" i="1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GENSWF_SLIDE_UID" val="{E50E68F1-B10D-41A3-90A2-BDCDF24B07FA}:263"/>
  <p:tag name="GENSWF_ADVANCE_TIME" val="28.000"/>
  <p:tag name="ISPRING_CUSTOM_TIMING_USED" val="1"/>
  <p:tag name="ISPRING_SLIDE_INDENT_LEVEL" val="0"/>
  <p:tag name="ISPRING_PLAYER_LAYOUT_TYPE" val="Full"/>
  <p:tag name="ISPRING_SLIDE_ID_2" val="{FC5A0CD9-0351-4B18-A3E0-914EBA910735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1212</Words>
  <Application>WPS Presentation</Application>
  <PresentationFormat>On-screen Show (4:3)</PresentationFormat>
  <Paragraphs>59</Paragraphs>
  <Slides>10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41" baseType="lpstr">
      <vt:lpstr>Arial</vt:lpstr>
      <vt:lpstr>SimSun</vt:lpstr>
      <vt:lpstr>Wingdings</vt:lpstr>
      <vt:lpstr>Times New Roman</vt:lpstr>
      <vt:lpstr>Calibri</vt:lpstr>
      <vt:lpstr>Times New Roman</vt:lpstr>
      <vt:lpstr>.VnTimeH</vt:lpstr>
      <vt:lpstr>Segoe Print</vt:lpstr>
      <vt:lpstr>Microsoft YaHei</vt:lpstr>
      <vt:lpstr>Arial Unicode MS</vt:lpstr>
      <vt:lpstr>Calibri</vt:lpstr>
      <vt:lpstr>Impact</vt:lpstr>
      <vt:lpstr>Informal Roman</vt:lpstr>
      <vt:lpstr>Bell MT</vt:lpstr>
      <vt:lpstr>Bookman Old Style</vt:lpstr>
      <vt:lpstr>Calisto MT</vt:lpstr>
      <vt:lpstr>Candara</vt:lpstr>
      <vt:lpstr>Courier New</vt:lpstr>
      <vt:lpstr>Dubai Medium</vt:lpstr>
      <vt:lpstr>Eras Light ITC</vt:lpstr>
      <vt:lpstr>Forte</vt:lpstr>
      <vt:lpstr>Franklin Gothic Demi</vt:lpstr>
      <vt:lpstr>Gigi</vt:lpstr>
      <vt:lpstr>Harrington</vt:lpstr>
      <vt:lpstr>Harlow Solid Italic</vt:lpstr>
      <vt:lpstr>Lucida Calligraphy</vt:lpstr>
      <vt:lpstr>Lucida Sans Typewriter</vt:lpstr>
      <vt:lpstr>Lucida Bright</vt:lpstr>
      <vt:lpstr>MS Reference Specialty</vt:lpstr>
      <vt:lpstr>MT Extra</vt:lpstr>
      <vt:lpstr>Office Theme</vt:lpstr>
      <vt:lpstr>PowerPoint 演示文稿</vt:lpstr>
      <vt:lpstr>Kiểm tra tự học</vt:lpstr>
      <vt:lpstr>Chương III. Hình thức tổ chức hoạt động vui chơi ở trường mầm non   Tiết 63: Thực hành tập giảng </vt:lpstr>
      <vt:lpstr>PowerPoint 演示文稿</vt:lpstr>
      <vt:lpstr>PowerPoint 演示文稿</vt:lpstr>
      <vt:lpstr>MỤC TIÊU</vt:lpstr>
      <vt:lpstr>PowerPoint 演示文稿</vt:lpstr>
      <vt:lpstr>PowerPoint 演示文稿</vt:lpstr>
      <vt:lpstr>PowerPoint 演示文稿</vt:lpstr>
      <vt:lpstr>PowerPoint 演示文稿</vt:lpstr>
    </vt:vector>
  </TitlesOfParts>
  <Company>Tien Ich May Tinh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Tien Duat</dc:creator>
  <cp:lastModifiedBy>84919</cp:lastModifiedBy>
  <cp:revision>11</cp:revision>
  <dcterms:created xsi:type="dcterms:W3CDTF">2023-04-09T03:24:00Z</dcterms:created>
  <dcterms:modified xsi:type="dcterms:W3CDTF">2023-05-15T14:28:41Z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F37612FCF2B04F739785C141529826DC</vt:lpwstr>
  </property>
  <property fmtid="{D5CDD505-2E9C-101B-9397-08002B2CF9AE}" pid="3" name="KSOProductBuildVer">
    <vt:lpwstr>1033-11.2.0.11191</vt:lpwstr>
  </property>
</Properties>
</file>